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89" r:id="rId3"/>
    <p:sldId id="290" r:id="rId4"/>
    <p:sldId id="291" r:id="rId5"/>
    <p:sldId id="292" r:id="rId6"/>
    <p:sldId id="293" r:id="rId7"/>
    <p:sldId id="295" r:id="rId8"/>
    <p:sldId id="294" r:id="rId9"/>
    <p:sldId id="296" r:id="rId10"/>
    <p:sldId id="297" r:id="rId11"/>
    <p:sldId id="300" r:id="rId12"/>
    <p:sldId id="298" r:id="rId13"/>
    <p:sldId id="307" r:id="rId14"/>
    <p:sldId id="299" r:id="rId15"/>
    <p:sldId id="288" r:id="rId16"/>
    <p:sldId id="301" r:id="rId17"/>
    <p:sldId id="302" r:id="rId18"/>
    <p:sldId id="303" r:id="rId19"/>
    <p:sldId id="304" r:id="rId20"/>
    <p:sldId id="305" r:id="rId21"/>
    <p:sldId id="257" r:id="rId22"/>
    <p:sldId id="306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swald" panose="020B0604020202020204" charset="0"/>
      <p:regular r:id="rId33"/>
      <p:bold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E50"/>
    <a:srgbClr val="AFF000"/>
    <a:srgbClr val="F7E603"/>
    <a:srgbClr val="3C78D8"/>
    <a:srgbClr val="00CEF6"/>
    <a:srgbClr val="283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6588D2-B35E-4B34-9E92-A0B94202C9A3}">
  <a:tblStyle styleId="{FA6588D2-B35E-4B34-9E92-A0B94202C9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 autoAdjust="0"/>
    <p:restoredTop sz="88274" autoAdjust="0"/>
  </p:normalViewPr>
  <p:slideViewPr>
    <p:cSldViewPr snapToGrid="0">
      <p:cViewPr varScale="1">
        <p:scale>
          <a:sx n="134" d="100"/>
          <a:sy n="134" d="100"/>
        </p:scale>
        <p:origin x="14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 Te Yang" userId="9ef5aed61654d1d2" providerId="LiveId" clId="{E59C3DC4-BD75-407A-BBD3-850EBD178EAA}"/>
    <pc:docChg chg="undo redo custSel addSld delSld modSld sldOrd">
      <pc:chgData name="Lau Te Yang" userId="9ef5aed61654d1d2" providerId="LiveId" clId="{E59C3DC4-BD75-407A-BBD3-850EBD178EAA}" dt="2020-11-13T05:53:17.394" v="4953" actId="20577"/>
      <pc:docMkLst>
        <pc:docMk/>
      </pc:docMkLst>
      <pc:sldChg chg="addSp delSp modSp mod modAnim">
        <pc:chgData name="Lau Te Yang" userId="9ef5aed61654d1d2" providerId="LiveId" clId="{E59C3DC4-BD75-407A-BBD3-850EBD178EAA}" dt="2020-11-13T05:10:25.525" v="4339"/>
        <pc:sldMkLst>
          <pc:docMk/>
          <pc:sldMk cId="0" sldId="257"/>
        </pc:sldMkLst>
        <pc:spChg chg="add mod">
          <ac:chgData name="Lau Te Yang" userId="9ef5aed61654d1d2" providerId="LiveId" clId="{E59C3DC4-BD75-407A-BBD3-850EBD178EAA}" dt="2020-11-11T08:09:18.560" v="3209" actId="207"/>
          <ac:spMkLst>
            <pc:docMk/>
            <pc:sldMk cId="0" sldId="257"/>
            <ac:spMk id="8" creationId="{C5A6E3E6-AA16-4D58-A298-56F36EEF967E}"/>
          </ac:spMkLst>
        </pc:spChg>
        <pc:spChg chg="add mod">
          <ac:chgData name="Lau Te Yang" userId="9ef5aed61654d1d2" providerId="LiveId" clId="{E59C3DC4-BD75-407A-BBD3-850EBD178EAA}" dt="2020-11-11T08:09:29.344" v="3210" actId="207"/>
          <ac:spMkLst>
            <pc:docMk/>
            <pc:sldMk cId="0" sldId="257"/>
            <ac:spMk id="9" creationId="{1890E5A5-373C-4FAE-A0A2-2291E6E19A67}"/>
          </ac:spMkLst>
        </pc:spChg>
        <pc:spChg chg="add mod">
          <ac:chgData name="Lau Te Yang" userId="9ef5aed61654d1d2" providerId="LiveId" clId="{E59C3DC4-BD75-407A-BBD3-850EBD178EAA}" dt="2020-11-11T08:09:09.239" v="3208" actId="207"/>
          <ac:spMkLst>
            <pc:docMk/>
            <pc:sldMk cId="0" sldId="257"/>
            <ac:spMk id="13" creationId="{BC44ACA0-E19E-43C6-B86C-28845F160432}"/>
          </ac:spMkLst>
        </pc:spChg>
        <pc:spChg chg="mod">
          <ac:chgData name="Lau Te Yang" userId="9ef5aed61654d1d2" providerId="LiveId" clId="{E59C3DC4-BD75-407A-BBD3-850EBD178EAA}" dt="2020-11-11T08:07:58.029" v="3154" actId="1036"/>
          <ac:spMkLst>
            <pc:docMk/>
            <pc:sldMk cId="0" sldId="257"/>
            <ac:spMk id="469" creationId="{00000000-0000-0000-0000-000000000000}"/>
          </ac:spMkLst>
        </pc:spChg>
        <pc:spChg chg="del">
          <ac:chgData name="Lau Te Yang" userId="9ef5aed61654d1d2" providerId="LiveId" clId="{E59C3DC4-BD75-407A-BBD3-850EBD178EAA}" dt="2020-11-11T08:03:04.717" v="3120" actId="478"/>
          <ac:spMkLst>
            <pc:docMk/>
            <pc:sldMk cId="0" sldId="257"/>
            <ac:spMk id="470" creationId="{00000000-0000-0000-0000-000000000000}"/>
          </ac:spMkLst>
        </pc:spChg>
        <pc:spChg chg="del">
          <ac:chgData name="Lau Te Yang" userId="9ef5aed61654d1d2" providerId="LiveId" clId="{E59C3DC4-BD75-407A-BBD3-850EBD178EAA}" dt="2020-11-11T08:03:04.717" v="3120" actId="478"/>
          <ac:spMkLst>
            <pc:docMk/>
            <pc:sldMk cId="0" sldId="257"/>
            <ac:spMk id="471" creationId="{00000000-0000-0000-0000-000000000000}"/>
          </ac:spMkLst>
        </pc:spChg>
        <pc:spChg chg="del">
          <ac:chgData name="Lau Te Yang" userId="9ef5aed61654d1d2" providerId="LiveId" clId="{E59C3DC4-BD75-407A-BBD3-850EBD178EAA}" dt="2020-11-11T08:03:02.532" v="3119" actId="478"/>
          <ac:spMkLst>
            <pc:docMk/>
            <pc:sldMk cId="0" sldId="257"/>
            <ac:spMk id="472" creationId="{00000000-0000-0000-0000-000000000000}"/>
          </ac:spMkLst>
        </pc:spChg>
        <pc:picChg chg="add mod">
          <ac:chgData name="Lau Te Yang" userId="9ef5aed61654d1d2" providerId="LiveId" clId="{E59C3DC4-BD75-407A-BBD3-850EBD178EAA}" dt="2020-11-11T08:05:32.154" v="3125" actId="1076"/>
          <ac:picMkLst>
            <pc:docMk/>
            <pc:sldMk cId="0" sldId="257"/>
            <ac:picMk id="3" creationId="{FB62FBBB-B4A3-4A72-95B9-CF0F739FEFFC}"/>
          </ac:picMkLst>
        </pc:picChg>
        <pc:picChg chg="add mod">
          <ac:chgData name="Lau Te Yang" userId="9ef5aed61654d1d2" providerId="LiveId" clId="{E59C3DC4-BD75-407A-BBD3-850EBD178EAA}" dt="2020-11-11T08:07:45.192" v="3129" actId="1076"/>
          <ac:picMkLst>
            <pc:docMk/>
            <pc:sldMk cId="0" sldId="257"/>
            <ac:picMk id="5" creationId="{162652EC-EC04-456C-91CC-81B37F03AA2D}"/>
          </ac:picMkLst>
        </pc:picChg>
        <pc:picChg chg="add mod">
          <ac:chgData name="Lau Te Yang" userId="9ef5aed61654d1d2" providerId="LiveId" clId="{E59C3DC4-BD75-407A-BBD3-850EBD178EAA}" dt="2020-11-11T08:07:52.354" v="3132" actId="1076"/>
          <ac:picMkLst>
            <pc:docMk/>
            <pc:sldMk cId="0" sldId="257"/>
            <ac:picMk id="7" creationId="{EBF22ADF-ED22-4675-B30D-0666CCA6257D}"/>
          </ac:picMkLst>
        </pc:picChg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58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59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60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61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62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63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64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65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66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67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68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69"/>
        </pc:sldMkLst>
      </pc:sldChg>
      <pc:sldChg chg="addSp modSp add del mod">
        <pc:chgData name="Lau Te Yang" userId="9ef5aed61654d1d2" providerId="LiveId" clId="{E59C3DC4-BD75-407A-BBD3-850EBD178EAA}" dt="2020-11-13T05:26:33.871" v="4507" actId="47"/>
        <pc:sldMkLst>
          <pc:docMk/>
          <pc:sldMk cId="0" sldId="270"/>
        </pc:sldMkLst>
        <pc:picChg chg="add mod modCrop">
          <ac:chgData name="Lau Te Yang" userId="9ef5aed61654d1d2" providerId="LiveId" clId="{E59C3DC4-BD75-407A-BBD3-850EBD178EAA}" dt="2020-11-10T08:44:11.614" v="1916" actId="1076"/>
          <ac:picMkLst>
            <pc:docMk/>
            <pc:sldMk cId="0" sldId="270"/>
            <ac:picMk id="3" creationId="{1D2F665B-F6B8-448E-9C87-A14057F0A4C2}"/>
          </ac:picMkLst>
        </pc:picChg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71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72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73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74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75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76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77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78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79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80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81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82"/>
        </pc:sldMkLst>
      </pc:sldChg>
      <pc:sldChg chg="addSp delSp modSp del mod">
        <pc:chgData name="Lau Te Yang" userId="9ef5aed61654d1d2" providerId="LiveId" clId="{E59C3DC4-BD75-407A-BBD3-850EBD178EAA}" dt="2020-11-13T05:26:33.871" v="4507" actId="47"/>
        <pc:sldMkLst>
          <pc:docMk/>
          <pc:sldMk cId="0" sldId="283"/>
        </pc:sldMkLst>
        <pc:spChg chg="mod">
          <ac:chgData name="Lau Te Yang" userId="9ef5aed61654d1d2" providerId="LiveId" clId="{E59C3DC4-BD75-407A-BBD3-850EBD178EAA}" dt="2020-11-11T13:54:53.951" v="3347"/>
          <ac:spMkLst>
            <pc:docMk/>
            <pc:sldMk cId="0" sldId="283"/>
            <ac:spMk id="288" creationId="{98B6C173-E9D3-4F21-9FA1-0B45B1609428}"/>
          </ac:spMkLst>
        </pc:spChg>
        <pc:spChg chg="mod">
          <ac:chgData name="Lau Te Yang" userId="9ef5aed61654d1d2" providerId="LiveId" clId="{E59C3DC4-BD75-407A-BBD3-850EBD178EAA}" dt="2020-11-11T13:55:25.713" v="3352" actId="207"/>
          <ac:spMkLst>
            <pc:docMk/>
            <pc:sldMk cId="0" sldId="283"/>
            <ac:spMk id="289" creationId="{E686DDEF-A4D5-44D7-937D-4D782A2D63B2}"/>
          </ac:spMkLst>
        </pc:spChg>
        <pc:spChg chg="mod">
          <ac:chgData name="Lau Te Yang" userId="9ef5aed61654d1d2" providerId="LiveId" clId="{E59C3DC4-BD75-407A-BBD3-850EBD178EAA}" dt="2020-11-11T13:56:35.258" v="3355" actId="207"/>
          <ac:spMkLst>
            <pc:docMk/>
            <pc:sldMk cId="0" sldId="283"/>
            <ac:spMk id="290" creationId="{C3F51451-41C0-42E0-9F95-462A0997AA15}"/>
          </ac:spMkLst>
        </pc:spChg>
        <pc:spChg chg="mod">
          <ac:chgData name="Lau Te Yang" userId="9ef5aed61654d1d2" providerId="LiveId" clId="{E59C3DC4-BD75-407A-BBD3-850EBD178EAA}" dt="2020-11-11T13:55:54.137" v="3353" actId="207"/>
          <ac:spMkLst>
            <pc:docMk/>
            <pc:sldMk cId="0" sldId="283"/>
            <ac:spMk id="291" creationId="{1E5BDB2B-458A-47E1-B00F-0ECA56612441}"/>
          </ac:spMkLst>
        </pc:spChg>
        <pc:spChg chg="mod">
          <ac:chgData name="Lau Te Yang" userId="9ef5aed61654d1d2" providerId="LiveId" clId="{E59C3DC4-BD75-407A-BBD3-850EBD178EAA}" dt="2020-11-11T13:56:18.374" v="3354" actId="207"/>
          <ac:spMkLst>
            <pc:docMk/>
            <pc:sldMk cId="0" sldId="283"/>
            <ac:spMk id="292" creationId="{4DFE2324-8EFB-4D33-A6C5-3FD3A3F49BB2}"/>
          </ac:spMkLst>
        </pc:spChg>
        <pc:spChg chg="mod">
          <ac:chgData name="Lau Te Yang" userId="9ef5aed61654d1d2" providerId="LiveId" clId="{E59C3DC4-BD75-407A-BBD3-850EBD178EAA}" dt="2020-11-11T13:54:20.134" v="3346" actId="13822"/>
          <ac:spMkLst>
            <pc:docMk/>
            <pc:sldMk cId="0" sldId="283"/>
            <ac:spMk id="812" creationId="{00000000-0000-0000-0000-000000000000}"/>
          </ac:spMkLst>
        </pc:spChg>
        <pc:spChg chg="mod">
          <ac:chgData name="Lau Te Yang" userId="9ef5aed61654d1d2" providerId="LiveId" clId="{E59C3DC4-BD75-407A-BBD3-850EBD178EAA}" dt="2020-11-11T13:55:17.914" v="3351" actId="207"/>
          <ac:spMkLst>
            <pc:docMk/>
            <pc:sldMk cId="0" sldId="283"/>
            <ac:spMk id="1062" creationId="{00000000-0000-0000-0000-000000000000}"/>
          </ac:spMkLst>
        </pc:spChg>
        <pc:grpChg chg="add del mod">
          <ac:chgData name="Lau Te Yang" userId="9ef5aed61654d1d2" providerId="LiveId" clId="{E59C3DC4-BD75-407A-BBD3-850EBD178EAA}" dt="2020-11-11T13:57:49.157" v="3362" actId="478"/>
          <ac:grpSpMkLst>
            <pc:docMk/>
            <pc:sldMk cId="0" sldId="283"/>
            <ac:grpSpMk id="287" creationId="{14A32CF5-8C68-476B-9740-2FC1C53FC766}"/>
          </ac:grpSpMkLst>
        </pc:grpChg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84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85"/>
        </pc:sldMkLst>
      </pc:sldChg>
      <pc:sldChg chg="del">
        <pc:chgData name="Lau Te Yang" userId="9ef5aed61654d1d2" providerId="LiveId" clId="{E59C3DC4-BD75-407A-BBD3-850EBD178EAA}" dt="2020-11-13T05:26:33.871" v="4507" actId="47"/>
        <pc:sldMkLst>
          <pc:docMk/>
          <pc:sldMk cId="0" sldId="286"/>
        </pc:sldMkLst>
      </pc:sldChg>
      <pc:sldChg chg="addSp delSp modSp mod modAnim">
        <pc:chgData name="Lau Te Yang" userId="9ef5aed61654d1d2" providerId="LiveId" clId="{E59C3DC4-BD75-407A-BBD3-850EBD178EAA}" dt="2020-11-13T04:07:51.969" v="4264"/>
        <pc:sldMkLst>
          <pc:docMk/>
          <pc:sldMk cId="4044535546" sldId="288"/>
        </pc:sldMkLst>
        <pc:spChg chg="add del mod">
          <ac:chgData name="Lau Te Yang" userId="9ef5aed61654d1d2" providerId="LiveId" clId="{E59C3DC4-BD75-407A-BBD3-850EBD178EAA}" dt="2020-11-10T06:35:16.551" v="1619" actId="478"/>
          <ac:spMkLst>
            <pc:docMk/>
            <pc:sldMk cId="4044535546" sldId="288"/>
            <ac:spMk id="3" creationId="{15C3859F-0D1F-4A96-BC2D-62C72B2BC529}"/>
          </ac:spMkLst>
        </pc:spChg>
        <pc:spChg chg="add del mod">
          <ac:chgData name="Lau Te Yang" userId="9ef5aed61654d1d2" providerId="LiveId" clId="{E59C3DC4-BD75-407A-BBD3-850EBD178EAA}" dt="2020-11-10T06:35:18.156" v="1620" actId="478"/>
          <ac:spMkLst>
            <pc:docMk/>
            <pc:sldMk cId="4044535546" sldId="288"/>
            <ac:spMk id="5" creationId="{29D0BE6E-90C8-4318-B7DE-563748B1290E}"/>
          </ac:spMkLst>
        </pc:spChg>
        <pc:spChg chg="del">
          <ac:chgData name="Lau Te Yang" userId="9ef5aed61654d1d2" providerId="LiveId" clId="{E59C3DC4-BD75-407A-BBD3-850EBD178EAA}" dt="2020-11-10T06:35:13.748" v="1617" actId="478"/>
          <ac:spMkLst>
            <pc:docMk/>
            <pc:sldMk cId="4044535546" sldId="288"/>
            <ac:spMk id="523" creationId="{00000000-0000-0000-0000-000000000000}"/>
          </ac:spMkLst>
        </pc:spChg>
        <pc:spChg chg="mod">
          <ac:chgData name="Lau Te Yang" userId="9ef5aed61654d1d2" providerId="LiveId" clId="{E59C3DC4-BD75-407A-BBD3-850EBD178EAA}" dt="2020-11-10T06:39:57.407" v="1730" actId="20577"/>
          <ac:spMkLst>
            <pc:docMk/>
            <pc:sldMk cId="4044535546" sldId="288"/>
            <ac:spMk id="524" creationId="{00000000-0000-0000-0000-000000000000}"/>
          </ac:spMkLst>
        </pc:spChg>
        <pc:spChg chg="del">
          <ac:chgData name="Lau Te Yang" userId="9ef5aed61654d1d2" providerId="LiveId" clId="{E59C3DC4-BD75-407A-BBD3-850EBD178EAA}" dt="2020-11-10T06:35:15.657" v="1618" actId="478"/>
          <ac:spMkLst>
            <pc:docMk/>
            <pc:sldMk cId="4044535546" sldId="288"/>
            <ac:spMk id="525" creationId="{00000000-0000-0000-0000-000000000000}"/>
          </ac:spMkLst>
        </pc:spChg>
        <pc:picChg chg="add mod">
          <ac:chgData name="Lau Te Yang" userId="9ef5aed61654d1d2" providerId="LiveId" clId="{E59C3DC4-BD75-407A-BBD3-850EBD178EAA}" dt="2020-11-10T06:36:05.024" v="1624" actId="1076"/>
          <ac:picMkLst>
            <pc:docMk/>
            <pc:sldMk cId="4044535546" sldId="288"/>
            <ac:picMk id="7" creationId="{F76FB169-D56D-4496-BC1A-B9D1A0213737}"/>
          </ac:picMkLst>
        </pc:picChg>
        <pc:picChg chg="add mod">
          <ac:chgData name="Lau Te Yang" userId="9ef5aed61654d1d2" providerId="LiveId" clId="{E59C3DC4-BD75-407A-BBD3-850EBD178EAA}" dt="2020-11-10T06:36:46.409" v="1631" actId="1076"/>
          <ac:picMkLst>
            <pc:docMk/>
            <pc:sldMk cId="4044535546" sldId="288"/>
            <ac:picMk id="9" creationId="{58FC7F88-7A9C-43A9-900C-AAE1E445BC1A}"/>
          </ac:picMkLst>
        </pc:picChg>
        <pc:picChg chg="add del">
          <ac:chgData name="Lau Te Yang" userId="9ef5aed61654d1d2" providerId="LiveId" clId="{E59C3DC4-BD75-407A-BBD3-850EBD178EAA}" dt="2020-11-13T01:28:26.289" v="3892" actId="478"/>
          <ac:picMkLst>
            <pc:docMk/>
            <pc:sldMk cId="4044535546" sldId="288"/>
            <ac:picMk id="2050" creationId="{0800F251-0F47-4E00-AC76-418552436801}"/>
          </ac:picMkLst>
        </pc:picChg>
        <pc:picChg chg="add del mod">
          <ac:chgData name="Lau Te Yang" userId="9ef5aed61654d1d2" providerId="LiveId" clId="{E59C3DC4-BD75-407A-BBD3-850EBD178EAA}" dt="2020-11-13T01:28:26.289" v="3892" actId="478"/>
          <ac:picMkLst>
            <pc:docMk/>
            <pc:sldMk cId="4044535546" sldId="288"/>
            <ac:picMk id="2052" creationId="{5B5A0396-FEBA-4BCE-B893-99D643CC0C48}"/>
          </ac:picMkLst>
        </pc:picChg>
      </pc:sldChg>
      <pc:sldChg chg="modSp add mod">
        <pc:chgData name="Lau Te Yang" userId="9ef5aed61654d1d2" providerId="LiveId" clId="{E59C3DC4-BD75-407A-BBD3-850EBD178EAA}" dt="2020-11-10T03:19:24.207" v="250" actId="20577"/>
        <pc:sldMkLst>
          <pc:docMk/>
          <pc:sldMk cId="2995676131" sldId="289"/>
        </pc:sldMkLst>
        <pc:spChg chg="mod">
          <ac:chgData name="Lau Te Yang" userId="9ef5aed61654d1d2" providerId="LiveId" clId="{E59C3DC4-BD75-407A-BBD3-850EBD178EAA}" dt="2020-11-10T03:17:43.538" v="228" actId="1035"/>
          <ac:spMkLst>
            <pc:docMk/>
            <pc:sldMk cId="2995676131" sldId="289"/>
            <ac:spMk id="499" creationId="{00000000-0000-0000-0000-000000000000}"/>
          </ac:spMkLst>
        </pc:spChg>
        <pc:spChg chg="mod">
          <ac:chgData name="Lau Te Yang" userId="9ef5aed61654d1d2" providerId="LiveId" clId="{E59C3DC4-BD75-407A-BBD3-850EBD178EAA}" dt="2020-11-10T03:19:24.207" v="250" actId="20577"/>
          <ac:spMkLst>
            <pc:docMk/>
            <pc:sldMk cId="2995676131" sldId="289"/>
            <ac:spMk id="500" creationId="{00000000-0000-0000-0000-000000000000}"/>
          </ac:spMkLst>
        </pc:spChg>
      </pc:sldChg>
      <pc:sldChg chg="modSp add mod">
        <pc:chgData name="Lau Te Yang" userId="9ef5aed61654d1d2" providerId="LiveId" clId="{E59C3DC4-BD75-407A-BBD3-850EBD178EAA}" dt="2020-11-10T03:22:35.183" v="298" actId="20577"/>
        <pc:sldMkLst>
          <pc:docMk/>
          <pc:sldMk cId="1004175316" sldId="290"/>
        </pc:sldMkLst>
        <pc:spChg chg="mod">
          <ac:chgData name="Lau Te Yang" userId="9ef5aed61654d1d2" providerId="LiveId" clId="{E59C3DC4-BD75-407A-BBD3-850EBD178EAA}" dt="2020-11-10T03:22:11.706" v="276" actId="20577"/>
          <ac:spMkLst>
            <pc:docMk/>
            <pc:sldMk cId="1004175316" sldId="290"/>
            <ac:spMk id="485" creationId="{00000000-0000-0000-0000-000000000000}"/>
          </ac:spMkLst>
        </pc:spChg>
        <pc:spChg chg="mod">
          <ac:chgData name="Lau Te Yang" userId="9ef5aed61654d1d2" providerId="LiveId" clId="{E59C3DC4-BD75-407A-BBD3-850EBD178EAA}" dt="2020-11-10T03:22:35.183" v="298" actId="20577"/>
          <ac:spMkLst>
            <pc:docMk/>
            <pc:sldMk cId="1004175316" sldId="290"/>
            <ac:spMk id="486" creationId="{00000000-0000-0000-0000-000000000000}"/>
          </ac:spMkLst>
        </pc:spChg>
      </pc:sldChg>
      <pc:sldChg chg="addSp delSp modSp add mod modAnim modNotesTx">
        <pc:chgData name="Lau Te Yang" userId="9ef5aed61654d1d2" providerId="LiveId" clId="{E59C3DC4-BD75-407A-BBD3-850EBD178EAA}" dt="2020-11-13T05:05:49.219" v="4297"/>
        <pc:sldMkLst>
          <pc:docMk/>
          <pc:sldMk cId="251788576" sldId="291"/>
        </pc:sldMkLst>
        <pc:spChg chg="add del">
          <ac:chgData name="Lau Te Yang" userId="9ef5aed61654d1d2" providerId="LiveId" clId="{E59C3DC4-BD75-407A-BBD3-850EBD178EAA}" dt="2020-11-10T03:43:49.593" v="612" actId="478"/>
          <ac:spMkLst>
            <pc:docMk/>
            <pc:sldMk cId="251788576" sldId="291"/>
            <ac:spMk id="8" creationId="{C14C326B-0908-4580-AB63-728BA729EBA9}"/>
          </ac:spMkLst>
        </pc:spChg>
        <pc:spChg chg="add mod">
          <ac:chgData name="Lau Te Yang" userId="9ef5aed61654d1d2" providerId="LiveId" clId="{E59C3DC4-BD75-407A-BBD3-850EBD178EAA}" dt="2020-11-10T03:44:17.680" v="629" actId="1076"/>
          <ac:spMkLst>
            <pc:docMk/>
            <pc:sldMk cId="251788576" sldId="291"/>
            <ac:spMk id="9" creationId="{275FA27C-B687-4999-9613-62B459D7E23C}"/>
          </ac:spMkLst>
        </pc:spChg>
        <pc:spChg chg="mod">
          <ac:chgData name="Lau Te Yang" userId="9ef5aed61654d1d2" providerId="LiveId" clId="{E59C3DC4-BD75-407A-BBD3-850EBD178EAA}" dt="2020-11-10T03:29:38.789" v="565" actId="1036"/>
          <ac:spMkLst>
            <pc:docMk/>
            <pc:sldMk cId="251788576" sldId="291"/>
            <ac:spMk id="531" creationId="{00000000-0000-0000-0000-000000000000}"/>
          </ac:spMkLst>
        </pc:spChg>
        <pc:spChg chg="mod">
          <ac:chgData name="Lau Te Yang" userId="9ef5aed61654d1d2" providerId="LiveId" clId="{E59C3DC4-BD75-407A-BBD3-850EBD178EAA}" dt="2020-11-10T03:29:31.072" v="537" actId="1036"/>
          <ac:spMkLst>
            <pc:docMk/>
            <pc:sldMk cId="251788576" sldId="291"/>
            <ac:spMk id="532" creationId="{00000000-0000-0000-0000-000000000000}"/>
          </ac:spMkLst>
        </pc:spChg>
        <pc:spChg chg="mod">
          <ac:chgData name="Lau Te Yang" userId="9ef5aed61654d1d2" providerId="LiveId" clId="{E59C3DC4-BD75-407A-BBD3-850EBD178EAA}" dt="2020-11-10T03:46:55.763" v="641" actId="1038"/>
          <ac:spMkLst>
            <pc:docMk/>
            <pc:sldMk cId="251788576" sldId="291"/>
            <ac:spMk id="533" creationId="{00000000-0000-0000-0000-000000000000}"/>
          </ac:spMkLst>
        </pc:spChg>
        <pc:spChg chg="mod">
          <ac:chgData name="Lau Te Yang" userId="9ef5aed61654d1d2" providerId="LiveId" clId="{E59C3DC4-BD75-407A-BBD3-850EBD178EAA}" dt="2020-11-10T03:32:19.715" v="578" actId="20577"/>
          <ac:spMkLst>
            <pc:docMk/>
            <pc:sldMk cId="251788576" sldId="291"/>
            <ac:spMk id="534" creationId="{00000000-0000-0000-0000-000000000000}"/>
          </ac:spMkLst>
        </pc:spChg>
      </pc:sldChg>
      <pc:sldChg chg="addSp delSp modSp add mod modNotesTx">
        <pc:chgData name="Lau Te Yang" userId="9ef5aed61654d1d2" providerId="LiveId" clId="{E59C3DC4-BD75-407A-BBD3-850EBD178EAA}" dt="2020-11-13T03:46:50.894" v="3983" actId="1076"/>
        <pc:sldMkLst>
          <pc:docMk/>
          <pc:sldMk cId="4055745086" sldId="292"/>
        </pc:sldMkLst>
        <pc:spChg chg="add del mod">
          <ac:chgData name="Lau Te Yang" userId="9ef5aed61654d1d2" providerId="LiveId" clId="{E59C3DC4-BD75-407A-BBD3-850EBD178EAA}" dt="2020-11-10T04:03:16.407" v="649" actId="478"/>
          <ac:spMkLst>
            <pc:docMk/>
            <pc:sldMk cId="4055745086" sldId="292"/>
            <ac:spMk id="5" creationId="{D8A57C4B-8877-4590-ABCE-B3E5E8D32D25}"/>
          </ac:spMkLst>
        </pc:spChg>
        <pc:spChg chg="add del mod">
          <ac:chgData name="Lau Te Yang" userId="9ef5aed61654d1d2" providerId="LiveId" clId="{E59C3DC4-BD75-407A-BBD3-850EBD178EAA}" dt="2020-11-10T04:03:18.237" v="650" actId="478"/>
          <ac:spMkLst>
            <pc:docMk/>
            <pc:sldMk cId="4055745086" sldId="292"/>
            <ac:spMk id="7" creationId="{E916DEA0-5F3D-483A-B890-48671B6937B1}"/>
          </ac:spMkLst>
        </pc:spChg>
        <pc:spChg chg="add mod">
          <ac:chgData name="Lau Te Yang" userId="9ef5aed61654d1d2" providerId="LiveId" clId="{E59C3DC4-BD75-407A-BBD3-850EBD178EAA}" dt="2020-11-10T04:11:23.596" v="882" actId="1076"/>
          <ac:spMkLst>
            <pc:docMk/>
            <pc:sldMk cId="4055745086" sldId="292"/>
            <ac:spMk id="8" creationId="{A03638CA-DDD5-4C3D-83A4-3CB51780AE9E}"/>
          </ac:spMkLst>
        </pc:spChg>
        <pc:spChg chg="add mod">
          <ac:chgData name="Lau Te Yang" userId="9ef5aed61654d1d2" providerId="LiveId" clId="{E59C3DC4-BD75-407A-BBD3-850EBD178EAA}" dt="2020-11-10T04:08:55.616" v="809" actId="1035"/>
          <ac:spMkLst>
            <pc:docMk/>
            <pc:sldMk cId="4055745086" sldId="292"/>
            <ac:spMk id="12" creationId="{3DFD4314-8100-407E-9716-0F4E921972CA}"/>
          </ac:spMkLst>
        </pc:spChg>
        <pc:spChg chg="add mod">
          <ac:chgData name="Lau Te Yang" userId="9ef5aed61654d1d2" providerId="LiveId" clId="{E59C3DC4-BD75-407A-BBD3-850EBD178EAA}" dt="2020-11-10T04:12:55.215" v="889" actId="14100"/>
          <ac:spMkLst>
            <pc:docMk/>
            <pc:sldMk cId="4055745086" sldId="292"/>
            <ac:spMk id="15" creationId="{EC6CAAB4-1E2B-4875-A8B9-8910A90A099F}"/>
          </ac:spMkLst>
        </pc:spChg>
        <pc:spChg chg="del">
          <ac:chgData name="Lau Te Yang" userId="9ef5aed61654d1d2" providerId="LiveId" clId="{E59C3DC4-BD75-407A-BBD3-850EBD178EAA}" dt="2020-11-10T04:03:12.793" v="647" actId="478"/>
          <ac:spMkLst>
            <pc:docMk/>
            <pc:sldMk cId="4055745086" sldId="292"/>
            <ac:spMk id="523" creationId="{00000000-0000-0000-0000-000000000000}"/>
          </ac:spMkLst>
        </pc:spChg>
        <pc:spChg chg="mod">
          <ac:chgData name="Lau Te Yang" userId="9ef5aed61654d1d2" providerId="LiveId" clId="{E59C3DC4-BD75-407A-BBD3-850EBD178EAA}" dt="2020-11-13T03:46:50.894" v="3983" actId="1076"/>
          <ac:spMkLst>
            <pc:docMk/>
            <pc:sldMk cId="4055745086" sldId="292"/>
            <ac:spMk id="524" creationId="{00000000-0000-0000-0000-000000000000}"/>
          </ac:spMkLst>
        </pc:spChg>
        <pc:spChg chg="del">
          <ac:chgData name="Lau Te Yang" userId="9ef5aed61654d1d2" providerId="LiveId" clId="{E59C3DC4-BD75-407A-BBD3-850EBD178EAA}" dt="2020-11-10T04:03:14.878" v="648" actId="478"/>
          <ac:spMkLst>
            <pc:docMk/>
            <pc:sldMk cId="4055745086" sldId="292"/>
            <ac:spMk id="525" creationId="{00000000-0000-0000-0000-000000000000}"/>
          </ac:spMkLst>
        </pc:spChg>
        <pc:picChg chg="add mod modCrop">
          <ac:chgData name="Lau Te Yang" userId="9ef5aed61654d1d2" providerId="LiveId" clId="{E59C3DC4-BD75-407A-BBD3-850EBD178EAA}" dt="2020-11-10T04:11:41.918" v="883" actId="732"/>
          <ac:picMkLst>
            <pc:docMk/>
            <pc:sldMk cId="4055745086" sldId="292"/>
            <ac:picMk id="3" creationId="{A72BDDAD-109D-4EB2-98D7-779E034207E3}"/>
          </ac:picMkLst>
        </pc:picChg>
      </pc:sldChg>
      <pc:sldChg chg="addSp delSp modSp add mod">
        <pc:chgData name="Lau Te Yang" userId="9ef5aed61654d1d2" providerId="LiveId" clId="{E59C3DC4-BD75-407A-BBD3-850EBD178EAA}" dt="2020-11-10T04:32:49.911" v="949" actId="478"/>
        <pc:sldMkLst>
          <pc:docMk/>
          <pc:sldMk cId="2897355256" sldId="293"/>
        </pc:sldMkLst>
        <pc:spChg chg="mod">
          <ac:chgData name="Lau Te Yang" userId="9ef5aed61654d1d2" providerId="LiveId" clId="{E59C3DC4-BD75-407A-BBD3-850EBD178EAA}" dt="2020-11-10T04:13:59.381" v="912" actId="20577"/>
          <ac:spMkLst>
            <pc:docMk/>
            <pc:sldMk cId="2897355256" sldId="293"/>
            <ac:spMk id="485" creationId="{00000000-0000-0000-0000-000000000000}"/>
          </ac:spMkLst>
        </pc:spChg>
        <pc:spChg chg="mod">
          <ac:chgData name="Lau Te Yang" userId="9ef5aed61654d1d2" providerId="LiveId" clId="{E59C3DC4-BD75-407A-BBD3-850EBD178EAA}" dt="2020-11-10T04:14:06.933" v="937" actId="20577"/>
          <ac:spMkLst>
            <pc:docMk/>
            <pc:sldMk cId="2897355256" sldId="293"/>
            <ac:spMk id="486" creationId="{00000000-0000-0000-0000-000000000000}"/>
          </ac:spMkLst>
        </pc:spChg>
        <pc:spChg chg="mod">
          <ac:chgData name="Lau Te Yang" userId="9ef5aed61654d1d2" providerId="LiveId" clId="{E59C3DC4-BD75-407A-BBD3-850EBD178EAA}" dt="2020-11-10T04:13:53.098" v="894" actId="1076"/>
          <ac:spMkLst>
            <pc:docMk/>
            <pc:sldMk cId="2897355256" sldId="293"/>
            <ac:spMk id="487" creationId="{00000000-0000-0000-0000-000000000000}"/>
          </ac:spMkLst>
        </pc:spChg>
        <pc:graphicFrameChg chg="add del mod modGraphic">
          <ac:chgData name="Lau Te Yang" userId="9ef5aed61654d1d2" providerId="LiveId" clId="{E59C3DC4-BD75-407A-BBD3-850EBD178EAA}" dt="2020-11-10T04:32:49.911" v="949" actId="478"/>
          <ac:graphicFrameMkLst>
            <pc:docMk/>
            <pc:sldMk cId="2897355256" sldId="293"/>
            <ac:graphicFrameMk id="2" creationId="{25DA1261-8DA0-4399-8F14-AC5E5B829951}"/>
          </ac:graphicFrameMkLst>
        </pc:graphicFrameChg>
      </pc:sldChg>
      <pc:sldChg chg="modSp add mod">
        <pc:chgData name="Lau Te Yang" userId="9ef5aed61654d1d2" providerId="LiveId" clId="{E59C3DC4-BD75-407A-BBD3-850EBD178EAA}" dt="2020-11-10T04:57:57.776" v="1563" actId="207"/>
        <pc:sldMkLst>
          <pc:docMk/>
          <pc:sldMk cId="3052765621" sldId="294"/>
        </pc:sldMkLst>
        <pc:spChg chg="mod">
          <ac:chgData name="Lau Te Yang" userId="9ef5aed61654d1d2" providerId="LiveId" clId="{E59C3DC4-BD75-407A-BBD3-850EBD178EAA}" dt="2020-11-10T04:57:57.776" v="1563" actId="207"/>
          <ac:spMkLst>
            <pc:docMk/>
            <pc:sldMk cId="3052765621" sldId="294"/>
            <ac:spMk id="646" creationId="{00000000-0000-0000-0000-000000000000}"/>
          </ac:spMkLst>
        </pc:spChg>
        <pc:graphicFrameChg chg="mod modGraphic">
          <ac:chgData name="Lau Te Yang" userId="9ef5aed61654d1d2" providerId="LiveId" clId="{E59C3DC4-BD75-407A-BBD3-850EBD178EAA}" dt="2020-11-10T04:48:43.582" v="1325" actId="6549"/>
          <ac:graphicFrameMkLst>
            <pc:docMk/>
            <pc:sldMk cId="3052765621" sldId="294"/>
            <ac:graphicFrameMk id="647" creationId="{00000000-0000-0000-0000-000000000000}"/>
          </ac:graphicFrameMkLst>
        </pc:graphicFrameChg>
      </pc:sldChg>
      <pc:sldChg chg="add del">
        <pc:chgData name="Lau Te Yang" userId="9ef5aed61654d1d2" providerId="LiveId" clId="{E59C3DC4-BD75-407A-BBD3-850EBD178EAA}" dt="2020-11-10T04:33:20.215" v="951" actId="47"/>
        <pc:sldMkLst>
          <pc:docMk/>
          <pc:sldMk cId="4162644725" sldId="294"/>
        </pc:sldMkLst>
      </pc:sldChg>
      <pc:sldChg chg="modSp add mod modAnim">
        <pc:chgData name="Lau Te Yang" userId="9ef5aed61654d1d2" providerId="LiveId" clId="{E59C3DC4-BD75-407A-BBD3-850EBD178EAA}" dt="2020-11-13T03:48:13.876" v="3984"/>
        <pc:sldMkLst>
          <pc:docMk/>
          <pc:sldMk cId="1583245300" sldId="295"/>
        </pc:sldMkLst>
        <pc:spChg chg="mod">
          <ac:chgData name="Lau Te Yang" userId="9ef5aed61654d1d2" providerId="LiveId" clId="{E59C3DC4-BD75-407A-BBD3-850EBD178EAA}" dt="2020-11-10T04:58:39.398" v="1571" actId="20577"/>
          <ac:spMkLst>
            <pc:docMk/>
            <pc:sldMk cId="1583245300" sldId="295"/>
            <ac:spMk id="499" creationId="{00000000-0000-0000-0000-000000000000}"/>
          </ac:spMkLst>
        </pc:spChg>
        <pc:spChg chg="mod">
          <ac:chgData name="Lau Te Yang" userId="9ef5aed61654d1d2" providerId="LiveId" clId="{E59C3DC4-BD75-407A-BBD3-850EBD178EAA}" dt="2020-11-10T04:58:29.216" v="1564" actId="207"/>
          <ac:spMkLst>
            <pc:docMk/>
            <pc:sldMk cId="1583245300" sldId="295"/>
            <ac:spMk id="500" creationId="{00000000-0000-0000-0000-000000000000}"/>
          </ac:spMkLst>
        </pc:spChg>
      </pc:sldChg>
      <pc:sldChg chg="modSp add mod">
        <pc:chgData name="Lau Te Yang" userId="9ef5aed61654d1d2" providerId="LiveId" clId="{E59C3DC4-BD75-407A-BBD3-850EBD178EAA}" dt="2020-11-10T04:59:31.246" v="1616" actId="20577"/>
        <pc:sldMkLst>
          <pc:docMk/>
          <pc:sldMk cId="1658893790" sldId="296"/>
        </pc:sldMkLst>
        <pc:spChg chg="mod">
          <ac:chgData name="Lau Te Yang" userId="9ef5aed61654d1d2" providerId="LiveId" clId="{E59C3DC4-BD75-407A-BBD3-850EBD178EAA}" dt="2020-11-10T04:59:24.566" v="1601" actId="20577"/>
          <ac:spMkLst>
            <pc:docMk/>
            <pc:sldMk cId="1658893790" sldId="296"/>
            <ac:spMk id="485" creationId="{00000000-0000-0000-0000-000000000000}"/>
          </ac:spMkLst>
        </pc:spChg>
        <pc:spChg chg="mod">
          <ac:chgData name="Lau Te Yang" userId="9ef5aed61654d1d2" providerId="LiveId" clId="{E59C3DC4-BD75-407A-BBD3-850EBD178EAA}" dt="2020-11-10T04:59:31.246" v="1616" actId="20577"/>
          <ac:spMkLst>
            <pc:docMk/>
            <pc:sldMk cId="1658893790" sldId="296"/>
            <ac:spMk id="486" creationId="{00000000-0000-0000-0000-000000000000}"/>
          </ac:spMkLst>
        </pc:spChg>
        <pc:spChg chg="mod">
          <ac:chgData name="Lau Te Yang" userId="9ef5aed61654d1d2" providerId="LiveId" clId="{E59C3DC4-BD75-407A-BBD3-850EBD178EAA}" dt="2020-11-10T04:59:15.982" v="1574" actId="20577"/>
          <ac:spMkLst>
            <pc:docMk/>
            <pc:sldMk cId="1658893790" sldId="296"/>
            <ac:spMk id="487" creationId="{00000000-0000-0000-0000-000000000000}"/>
          </ac:spMkLst>
        </pc:spChg>
      </pc:sldChg>
      <pc:sldChg chg="addSp delSp modSp add mod">
        <pc:chgData name="Lau Te Yang" userId="9ef5aed61654d1d2" providerId="LiveId" clId="{E59C3DC4-BD75-407A-BBD3-850EBD178EAA}" dt="2020-11-10T07:45:38.912" v="1770" actId="1076"/>
        <pc:sldMkLst>
          <pc:docMk/>
          <pc:sldMk cId="3715130433" sldId="297"/>
        </pc:sldMkLst>
        <pc:spChg chg="mod">
          <ac:chgData name="Lau Te Yang" userId="9ef5aed61654d1d2" providerId="LiveId" clId="{E59C3DC4-BD75-407A-BBD3-850EBD178EAA}" dt="2020-11-10T07:45:25.559" v="1769" actId="1076"/>
          <ac:spMkLst>
            <pc:docMk/>
            <pc:sldMk cId="3715130433" sldId="297"/>
            <ac:spMk id="524" creationId="{00000000-0000-0000-0000-000000000000}"/>
          </ac:spMkLst>
        </pc:spChg>
        <pc:picChg chg="add mod">
          <ac:chgData name="Lau Te Yang" userId="9ef5aed61654d1d2" providerId="LiveId" clId="{E59C3DC4-BD75-407A-BBD3-850EBD178EAA}" dt="2020-11-10T07:45:38.912" v="1770" actId="1076"/>
          <ac:picMkLst>
            <pc:docMk/>
            <pc:sldMk cId="3715130433" sldId="297"/>
            <ac:picMk id="3" creationId="{6443F202-AB59-4C79-AD93-EEE8D8D3FCD1}"/>
          </ac:picMkLst>
        </pc:picChg>
        <pc:picChg chg="del">
          <ac:chgData name="Lau Te Yang" userId="9ef5aed61654d1d2" providerId="LiveId" clId="{E59C3DC4-BD75-407A-BBD3-850EBD178EAA}" dt="2020-11-10T07:41:14.449" v="1732" actId="478"/>
          <ac:picMkLst>
            <pc:docMk/>
            <pc:sldMk cId="3715130433" sldId="297"/>
            <ac:picMk id="7" creationId="{F76FB169-D56D-4496-BC1A-B9D1A0213737}"/>
          </ac:picMkLst>
        </pc:picChg>
        <pc:picChg chg="del">
          <ac:chgData name="Lau Te Yang" userId="9ef5aed61654d1d2" providerId="LiveId" clId="{E59C3DC4-BD75-407A-BBD3-850EBD178EAA}" dt="2020-11-10T07:41:14.876" v="1733" actId="478"/>
          <ac:picMkLst>
            <pc:docMk/>
            <pc:sldMk cId="3715130433" sldId="297"/>
            <ac:picMk id="9" creationId="{58FC7F88-7A9C-43A9-900C-AAE1E445BC1A}"/>
          </ac:picMkLst>
        </pc:picChg>
      </pc:sldChg>
      <pc:sldChg chg="addSp delSp modSp add mod ord">
        <pc:chgData name="Lau Te Yang" userId="9ef5aed61654d1d2" providerId="LiveId" clId="{E59C3DC4-BD75-407A-BBD3-850EBD178EAA}" dt="2020-11-10T08:52:32.462" v="2110"/>
        <pc:sldMkLst>
          <pc:docMk/>
          <pc:sldMk cId="194842520" sldId="298"/>
        </pc:sldMkLst>
        <pc:spChg chg="mod">
          <ac:chgData name="Lau Te Yang" userId="9ef5aed61654d1d2" providerId="LiveId" clId="{E59C3DC4-BD75-407A-BBD3-850EBD178EAA}" dt="2020-11-10T08:41:28.955" v="1908" actId="20577"/>
          <ac:spMkLst>
            <pc:docMk/>
            <pc:sldMk cId="194842520" sldId="298"/>
            <ac:spMk id="524" creationId="{00000000-0000-0000-0000-000000000000}"/>
          </ac:spMkLst>
        </pc:spChg>
        <pc:picChg chg="del">
          <ac:chgData name="Lau Te Yang" userId="9ef5aed61654d1d2" providerId="LiveId" clId="{E59C3DC4-BD75-407A-BBD3-850EBD178EAA}" dt="2020-11-10T07:47:43.650" v="1782" actId="478"/>
          <ac:picMkLst>
            <pc:docMk/>
            <pc:sldMk cId="194842520" sldId="298"/>
            <ac:picMk id="3" creationId="{6443F202-AB59-4C79-AD93-EEE8D8D3FCD1}"/>
          </ac:picMkLst>
        </pc:picChg>
        <pc:picChg chg="add del mod">
          <ac:chgData name="Lau Te Yang" userId="9ef5aed61654d1d2" providerId="LiveId" clId="{E59C3DC4-BD75-407A-BBD3-850EBD178EAA}" dt="2020-11-10T08:41:39.598" v="1910" actId="478"/>
          <ac:picMkLst>
            <pc:docMk/>
            <pc:sldMk cId="194842520" sldId="298"/>
            <ac:picMk id="4" creationId="{22CACABD-2F4B-4904-B7C6-5A30916223CF}"/>
          </ac:picMkLst>
        </pc:picChg>
        <pc:picChg chg="add mod">
          <ac:chgData name="Lau Te Yang" userId="9ef5aed61654d1d2" providerId="LiveId" clId="{E59C3DC4-BD75-407A-BBD3-850EBD178EAA}" dt="2020-11-10T08:41:46.100" v="1912" actId="1076"/>
          <ac:picMkLst>
            <pc:docMk/>
            <pc:sldMk cId="194842520" sldId="298"/>
            <ac:picMk id="6" creationId="{EA661C6C-CAA9-4F33-97F4-48DD9AD51854}"/>
          </ac:picMkLst>
        </pc:picChg>
      </pc:sldChg>
      <pc:sldChg chg="addSp delSp modSp add mod ord modAnim modNotesTx">
        <pc:chgData name="Lau Te Yang" userId="9ef5aed61654d1d2" providerId="LiveId" clId="{E59C3DC4-BD75-407A-BBD3-850EBD178EAA}" dt="2020-11-13T05:53:07.720" v="4952" actId="20577"/>
        <pc:sldMkLst>
          <pc:docMk/>
          <pc:sldMk cId="752958444" sldId="299"/>
        </pc:sldMkLst>
        <pc:spChg chg="mod">
          <ac:chgData name="Lau Te Yang" userId="9ef5aed61654d1d2" providerId="LiveId" clId="{E59C3DC4-BD75-407A-BBD3-850EBD178EAA}" dt="2020-11-13T02:24:40.555" v="3941" actId="20577"/>
          <ac:spMkLst>
            <pc:docMk/>
            <pc:sldMk cId="752958444" sldId="299"/>
            <ac:spMk id="524" creationId="{00000000-0000-0000-0000-000000000000}"/>
          </ac:spMkLst>
        </pc:spChg>
        <pc:picChg chg="del">
          <ac:chgData name="Lau Te Yang" userId="9ef5aed61654d1d2" providerId="LiveId" clId="{E59C3DC4-BD75-407A-BBD3-850EBD178EAA}" dt="2020-11-10T07:59:15.695" v="1799" actId="478"/>
          <ac:picMkLst>
            <pc:docMk/>
            <pc:sldMk cId="752958444" sldId="299"/>
            <ac:picMk id="3" creationId="{6443F202-AB59-4C79-AD93-EEE8D8D3FCD1}"/>
          </ac:picMkLst>
        </pc:picChg>
        <pc:picChg chg="add del mod">
          <ac:chgData name="Lau Te Yang" userId="9ef5aed61654d1d2" providerId="LiveId" clId="{E59C3DC4-BD75-407A-BBD3-850EBD178EAA}" dt="2020-11-13T02:24:42.737" v="3942" actId="478"/>
          <ac:picMkLst>
            <pc:docMk/>
            <pc:sldMk cId="752958444" sldId="299"/>
            <ac:picMk id="4" creationId="{8260E80B-C29C-41D5-8DCE-E7A9771D79C9}"/>
          </ac:picMkLst>
        </pc:picChg>
        <pc:picChg chg="add mod">
          <ac:chgData name="Lau Te Yang" userId="9ef5aed61654d1d2" providerId="LiveId" clId="{E59C3DC4-BD75-407A-BBD3-850EBD178EAA}" dt="2020-11-13T02:27:40.556" v="3980" actId="1037"/>
          <ac:picMkLst>
            <pc:docMk/>
            <pc:sldMk cId="752958444" sldId="299"/>
            <ac:picMk id="5" creationId="{AF71AC92-D62F-4213-9EAC-9354D5D9BE97}"/>
          </ac:picMkLst>
        </pc:picChg>
        <pc:picChg chg="add mod">
          <ac:chgData name="Lau Te Yang" userId="9ef5aed61654d1d2" providerId="LiveId" clId="{E59C3DC4-BD75-407A-BBD3-850EBD178EAA}" dt="2020-11-13T02:27:40.556" v="3980" actId="1037"/>
          <ac:picMkLst>
            <pc:docMk/>
            <pc:sldMk cId="752958444" sldId="299"/>
            <ac:picMk id="3074" creationId="{AD23E665-054A-428D-8EAA-0B28D4560012}"/>
          </ac:picMkLst>
        </pc:picChg>
        <pc:picChg chg="add mod">
          <ac:chgData name="Lau Te Yang" userId="9ef5aed61654d1d2" providerId="LiveId" clId="{E59C3DC4-BD75-407A-BBD3-850EBD178EAA}" dt="2020-11-13T03:58:20.370" v="4251" actId="1076"/>
          <ac:picMkLst>
            <pc:docMk/>
            <pc:sldMk cId="752958444" sldId="299"/>
            <ac:picMk id="3076" creationId="{113A3ACC-D9BF-462A-AFA9-64F7D0361216}"/>
          </ac:picMkLst>
        </pc:picChg>
        <pc:cxnChg chg="add">
          <ac:chgData name="Lau Te Yang" userId="9ef5aed61654d1d2" providerId="LiveId" clId="{E59C3DC4-BD75-407A-BBD3-850EBD178EAA}" dt="2020-11-13T03:57:37.040" v="4247" actId="11529"/>
          <ac:cxnSpMkLst>
            <pc:docMk/>
            <pc:sldMk cId="752958444" sldId="299"/>
            <ac:cxnSpMk id="3" creationId="{4B827181-1E98-4720-B4B7-F0C2FFD085E0}"/>
          </ac:cxnSpMkLst>
        </pc:cxnChg>
        <pc:cxnChg chg="add mod">
          <ac:chgData name="Lau Te Yang" userId="9ef5aed61654d1d2" providerId="LiveId" clId="{E59C3DC4-BD75-407A-BBD3-850EBD178EAA}" dt="2020-11-13T03:58:20.370" v="4251" actId="1076"/>
          <ac:cxnSpMkLst>
            <pc:docMk/>
            <pc:sldMk cId="752958444" sldId="299"/>
            <ac:cxnSpMk id="7" creationId="{37C1572F-C7CC-405D-A547-89E953356BAE}"/>
          </ac:cxnSpMkLst>
        </pc:cxnChg>
      </pc:sldChg>
      <pc:sldChg chg="new del">
        <pc:chgData name="Lau Te Yang" userId="9ef5aed61654d1d2" providerId="LiveId" clId="{E59C3DC4-BD75-407A-BBD3-850EBD178EAA}" dt="2020-11-10T07:59:06.834" v="1787" actId="680"/>
        <pc:sldMkLst>
          <pc:docMk/>
          <pc:sldMk cId="3690022791" sldId="299"/>
        </pc:sldMkLst>
      </pc:sldChg>
      <pc:sldChg chg="addSp delSp modSp add mod">
        <pc:chgData name="Lau Te Yang" userId="9ef5aed61654d1d2" providerId="LiveId" clId="{E59C3DC4-BD75-407A-BBD3-850EBD178EAA}" dt="2020-11-10T08:51:52.890" v="2108" actId="1076"/>
        <pc:sldMkLst>
          <pc:docMk/>
          <pc:sldMk cId="966617100" sldId="300"/>
        </pc:sldMkLst>
        <pc:spChg chg="add del mod">
          <ac:chgData name="Lau Te Yang" userId="9ef5aed61654d1d2" providerId="LiveId" clId="{E59C3DC4-BD75-407A-BBD3-850EBD178EAA}" dt="2020-11-10T08:44:55.745" v="1927" actId="478"/>
          <ac:spMkLst>
            <pc:docMk/>
            <pc:sldMk cId="966617100" sldId="300"/>
            <ac:spMk id="4" creationId="{11F220BE-726E-4DEC-B655-124C32706A1A}"/>
          </ac:spMkLst>
        </pc:spChg>
        <pc:spChg chg="add mod">
          <ac:chgData name="Lau Te Yang" userId="9ef5aed61654d1d2" providerId="LiveId" clId="{E59C3DC4-BD75-407A-BBD3-850EBD178EAA}" dt="2020-11-10T08:51:48.068" v="2107" actId="164"/>
          <ac:spMkLst>
            <pc:docMk/>
            <pc:sldMk cId="966617100" sldId="300"/>
            <ac:spMk id="5" creationId="{7617F079-CB7F-4C35-B11F-9DD28393BC0D}"/>
          </ac:spMkLst>
        </pc:spChg>
        <pc:spChg chg="add mod">
          <ac:chgData name="Lau Te Yang" userId="9ef5aed61654d1d2" providerId="LiveId" clId="{E59C3DC4-BD75-407A-BBD3-850EBD178EAA}" dt="2020-11-10T08:51:48.068" v="2107" actId="164"/>
          <ac:spMkLst>
            <pc:docMk/>
            <pc:sldMk cId="966617100" sldId="300"/>
            <ac:spMk id="6" creationId="{D72236E7-F7ED-453C-B42B-087FE1244449}"/>
          </ac:spMkLst>
        </pc:spChg>
        <pc:spChg chg="add mod">
          <ac:chgData name="Lau Te Yang" userId="9ef5aed61654d1d2" providerId="LiveId" clId="{E59C3DC4-BD75-407A-BBD3-850EBD178EAA}" dt="2020-11-10T08:51:48.068" v="2107" actId="164"/>
          <ac:spMkLst>
            <pc:docMk/>
            <pc:sldMk cId="966617100" sldId="300"/>
            <ac:spMk id="7" creationId="{1D5851D2-9789-4FF9-ABF4-6CF6DC4C0B89}"/>
          </ac:spMkLst>
        </pc:spChg>
        <pc:spChg chg="add mod">
          <ac:chgData name="Lau Te Yang" userId="9ef5aed61654d1d2" providerId="LiveId" clId="{E59C3DC4-BD75-407A-BBD3-850EBD178EAA}" dt="2020-11-10T08:51:48.068" v="2107" actId="164"/>
          <ac:spMkLst>
            <pc:docMk/>
            <pc:sldMk cId="966617100" sldId="300"/>
            <ac:spMk id="8" creationId="{7FC33A1C-E266-4678-BD6C-F4521B4E0B91}"/>
          </ac:spMkLst>
        </pc:spChg>
        <pc:spChg chg="add mod">
          <ac:chgData name="Lau Te Yang" userId="9ef5aed61654d1d2" providerId="LiveId" clId="{E59C3DC4-BD75-407A-BBD3-850EBD178EAA}" dt="2020-11-10T08:51:48.068" v="2107" actId="164"/>
          <ac:spMkLst>
            <pc:docMk/>
            <pc:sldMk cId="966617100" sldId="300"/>
            <ac:spMk id="9" creationId="{65A0B559-E367-462E-9D51-29A017CE6CD1}"/>
          </ac:spMkLst>
        </pc:spChg>
        <pc:spChg chg="add mod">
          <ac:chgData name="Lau Te Yang" userId="9ef5aed61654d1d2" providerId="LiveId" clId="{E59C3DC4-BD75-407A-BBD3-850EBD178EAA}" dt="2020-11-10T08:51:48.068" v="2107" actId="164"/>
          <ac:spMkLst>
            <pc:docMk/>
            <pc:sldMk cId="966617100" sldId="300"/>
            <ac:spMk id="10" creationId="{1FF25D21-E620-4B5D-B26A-EBDF38ABC462}"/>
          </ac:spMkLst>
        </pc:spChg>
        <pc:spChg chg="add mod">
          <ac:chgData name="Lau Te Yang" userId="9ef5aed61654d1d2" providerId="LiveId" clId="{E59C3DC4-BD75-407A-BBD3-850EBD178EAA}" dt="2020-11-10T08:51:48.068" v="2107" actId="164"/>
          <ac:spMkLst>
            <pc:docMk/>
            <pc:sldMk cId="966617100" sldId="300"/>
            <ac:spMk id="11" creationId="{F33193DE-937B-43A0-81D3-64E9B69BB522}"/>
          </ac:spMkLst>
        </pc:spChg>
        <pc:spChg chg="add mod">
          <ac:chgData name="Lau Te Yang" userId="9ef5aed61654d1d2" providerId="LiveId" clId="{E59C3DC4-BD75-407A-BBD3-850EBD178EAA}" dt="2020-11-10T08:51:48.068" v="2107" actId="164"/>
          <ac:spMkLst>
            <pc:docMk/>
            <pc:sldMk cId="966617100" sldId="300"/>
            <ac:spMk id="12" creationId="{2EA4DBE1-36DB-4A05-AC04-EA21D89F5959}"/>
          </ac:spMkLst>
        </pc:spChg>
        <pc:spChg chg="del">
          <ac:chgData name="Lau Te Yang" userId="9ef5aed61654d1d2" providerId="LiveId" clId="{E59C3DC4-BD75-407A-BBD3-850EBD178EAA}" dt="2020-11-10T08:44:58.823" v="1928" actId="478"/>
          <ac:spMkLst>
            <pc:docMk/>
            <pc:sldMk cId="966617100" sldId="300"/>
            <ac:spMk id="653" creationId="{00000000-0000-0000-0000-000000000000}"/>
          </ac:spMkLst>
        </pc:spChg>
        <pc:spChg chg="del mod">
          <ac:chgData name="Lau Te Yang" userId="9ef5aed61654d1d2" providerId="LiveId" clId="{E59C3DC4-BD75-407A-BBD3-850EBD178EAA}" dt="2020-11-10T08:44:53.784" v="1926" actId="478"/>
          <ac:spMkLst>
            <pc:docMk/>
            <pc:sldMk cId="966617100" sldId="300"/>
            <ac:spMk id="654" creationId="{00000000-0000-0000-0000-000000000000}"/>
          </ac:spMkLst>
        </pc:spChg>
        <pc:spChg chg="add del mod">
          <ac:chgData name="Lau Te Yang" userId="9ef5aed61654d1d2" providerId="LiveId" clId="{E59C3DC4-BD75-407A-BBD3-850EBD178EAA}" dt="2020-11-10T08:51:48.068" v="2107" actId="164"/>
          <ac:spMkLst>
            <pc:docMk/>
            <pc:sldMk cId="966617100" sldId="300"/>
            <ac:spMk id="655" creationId="{00000000-0000-0000-0000-000000000000}"/>
          </ac:spMkLst>
        </pc:spChg>
        <pc:spChg chg="mod">
          <ac:chgData name="Lau Te Yang" userId="9ef5aed61654d1d2" providerId="LiveId" clId="{E59C3DC4-BD75-407A-BBD3-850EBD178EAA}" dt="2020-11-10T08:51:48.068" v="2107" actId="164"/>
          <ac:spMkLst>
            <pc:docMk/>
            <pc:sldMk cId="966617100" sldId="300"/>
            <ac:spMk id="656" creationId="{00000000-0000-0000-0000-000000000000}"/>
          </ac:spMkLst>
        </pc:spChg>
        <pc:spChg chg="del">
          <ac:chgData name="Lau Te Yang" userId="9ef5aed61654d1d2" providerId="LiveId" clId="{E59C3DC4-BD75-407A-BBD3-850EBD178EAA}" dt="2020-11-10T08:45:01.478" v="1929" actId="478"/>
          <ac:spMkLst>
            <pc:docMk/>
            <pc:sldMk cId="966617100" sldId="300"/>
            <ac:spMk id="657" creationId="{00000000-0000-0000-0000-000000000000}"/>
          </ac:spMkLst>
        </pc:spChg>
        <pc:spChg chg="del">
          <ac:chgData name="Lau Te Yang" userId="9ef5aed61654d1d2" providerId="LiveId" clId="{E59C3DC4-BD75-407A-BBD3-850EBD178EAA}" dt="2020-11-10T08:45:01.478" v="1929" actId="478"/>
          <ac:spMkLst>
            <pc:docMk/>
            <pc:sldMk cId="966617100" sldId="300"/>
            <ac:spMk id="658" creationId="{00000000-0000-0000-0000-000000000000}"/>
          </ac:spMkLst>
        </pc:spChg>
        <pc:spChg chg="del">
          <ac:chgData name="Lau Te Yang" userId="9ef5aed61654d1d2" providerId="LiveId" clId="{E59C3DC4-BD75-407A-BBD3-850EBD178EAA}" dt="2020-11-10T08:45:01.478" v="1929" actId="478"/>
          <ac:spMkLst>
            <pc:docMk/>
            <pc:sldMk cId="966617100" sldId="300"/>
            <ac:spMk id="659" creationId="{00000000-0000-0000-0000-000000000000}"/>
          </ac:spMkLst>
        </pc:spChg>
        <pc:spChg chg="del">
          <ac:chgData name="Lau Te Yang" userId="9ef5aed61654d1d2" providerId="LiveId" clId="{E59C3DC4-BD75-407A-BBD3-850EBD178EAA}" dt="2020-11-10T08:45:01.478" v="1929" actId="478"/>
          <ac:spMkLst>
            <pc:docMk/>
            <pc:sldMk cId="966617100" sldId="300"/>
            <ac:spMk id="660" creationId="{00000000-0000-0000-0000-000000000000}"/>
          </ac:spMkLst>
        </pc:spChg>
        <pc:spChg chg="del">
          <ac:chgData name="Lau Te Yang" userId="9ef5aed61654d1d2" providerId="LiveId" clId="{E59C3DC4-BD75-407A-BBD3-850EBD178EAA}" dt="2020-11-10T08:45:01.478" v="1929" actId="478"/>
          <ac:spMkLst>
            <pc:docMk/>
            <pc:sldMk cId="966617100" sldId="300"/>
            <ac:spMk id="661" creationId="{00000000-0000-0000-0000-000000000000}"/>
          </ac:spMkLst>
        </pc:spChg>
        <pc:grpChg chg="add mod">
          <ac:chgData name="Lau Te Yang" userId="9ef5aed61654d1d2" providerId="LiveId" clId="{E59C3DC4-BD75-407A-BBD3-850EBD178EAA}" dt="2020-11-10T08:51:52.890" v="2108" actId="1076"/>
          <ac:grpSpMkLst>
            <pc:docMk/>
            <pc:sldMk cId="966617100" sldId="300"/>
            <ac:grpSpMk id="13" creationId="{C0C66E79-979F-48D7-8CB7-F6133ADDE676}"/>
          </ac:grpSpMkLst>
        </pc:grpChg>
        <pc:picChg chg="mod ord">
          <ac:chgData name="Lau Te Yang" userId="9ef5aed61654d1d2" providerId="LiveId" clId="{E59C3DC4-BD75-407A-BBD3-850EBD178EAA}" dt="2020-11-10T08:51:48.068" v="2107" actId="164"/>
          <ac:picMkLst>
            <pc:docMk/>
            <pc:sldMk cId="966617100" sldId="300"/>
            <ac:picMk id="3" creationId="{1D2F665B-F6B8-448E-9C87-A14057F0A4C2}"/>
          </ac:picMkLst>
        </pc:picChg>
      </pc:sldChg>
      <pc:sldChg chg="modSp add mod">
        <pc:chgData name="Lau Te Yang" userId="9ef5aed61654d1d2" providerId="LiveId" clId="{E59C3DC4-BD75-407A-BBD3-850EBD178EAA}" dt="2020-11-10T08:56:39.980" v="2167" actId="20577"/>
        <pc:sldMkLst>
          <pc:docMk/>
          <pc:sldMk cId="3905866013" sldId="301"/>
        </pc:sldMkLst>
        <pc:spChg chg="mod">
          <ac:chgData name="Lau Te Yang" userId="9ef5aed61654d1d2" providerId="LiveId" clId="{E59C3DC4-BD75-407A-BBD3-850EBD178EAA}" dt="2020-11-10T08:56:12.616" v="2134" actId="20577"/>
          <ac:spMkLst>
            <pc:docMk/>
            <pc:sldMk cId="3905866013" sldId="301"/>
            <ac:spMk id="485" creationId="{00000000-0000-0000-0000-000000000000}"/>
          </ac:spMkLst>
        </pc:spChg>
        <pc:spChg chg="mod">
          <ac:chgData name="Lau Te Yang" userId="9ef5aed61654d1d2" providerId="LiveId" clId="{E59C3DC4-BD75-407A-BBD3-850EBD178EAA}" dt="2020-11-10T08:56:39.980" v="2167" actId="20577"/>
          <ac:spMkLst>
            <pc:docMk/>
            <pc:sldMk cId="3905866013" sldId="301"/>
            <ac:spMk id="486" creationId="{00000000-0000-0000-0000-000000000000}"/>
          </ac:spMkLst>
        </pc:spChg>
        <pc:spChg chg="mod">
          <ac:chgData name="Lau Te Yang" userId="9ef5aed61654d1d2" providerId="LiveId" clId="{E59C3DC4-BD75-407A-BBD3-850EBD178EAA}" dt="2020-11-10T08:54:07.495" v="2113" actId="20577"/>
          <ac:spMkLst>
            <pc:docMk/>
            <pc:sldMk cId="3905866013" sldId="301"/>
            <ac:spMk id="487" creationId="{00000000-0000-0000-0000-000000000000}"/>
          </ac:spMkLst>
        </pc:spChg>
      </pc:sldChg>
      <pc:sldChg chg="addSp delSp modSp add mod modAnim modNotesTx">
        <pc:chgData name="Lau Te Yang" userId="9ef5aed61654d1d2" providerId="LiveId" clId="{E59C3DC4-BD75-407A-BBD3-850EBD178EAA}" dt="2020-11-13T05:08:11.259" v="4301"/>
        <pc:sldMkLst>
          <pc:docMk/>
          <pc:sldMk cId="233465351" sldId="302"/>
        </pc:sldMkLst>
        <pc:spChg chg="del mod">
          <ac:chgData name="Lau Te Yang" userId="9ef5aed61654d1d2" providerId="LiveId" clId="{E59C3DC4-BD75-407A-BBD3-850EBD178EAA}" dt="2020-11-10T09:03:38.190" v="2278" actId="478"/>
          <ac:spMkLst>
            <pc:docMk/>
            <pc:sldMk cId="233465351" sldId="302"/>
            <ac:spMk id="9" creationId="{275FA27C-B687-4999-9613-62B459D7E23C}"/>
          </ac:spMkLst>
        </pc:spChg>
        <pc:spChg chg="mod">
          <ac:chgData name="Lau Te Yang" userId="9ef5aed61654d1d2" providerId="LiveId" clId="{E59C3DC4-BD75-407A-BBD3-850EBD178EAA}" dt="2020-11-10T08:58:56.954" v="2196" actId="20577"/>
          <ac:spMkLst>
            <pc:docMk/>
            <pc:sldMk cId="233465351" sldId="302"/>
            <ac:spMk id="531" creationId="{00000000-0000-0000-0000-000000000000}"/>
          </ac:spMkLst>
        </pc:spChg>
        <pc:spChg chg="mod">
          <ac:chgData name="Lau Te Yang" userId="9ef5aed61654d1d2" providerId="LiveId" clId="{E59C3DC4-BD75-407A-BBD3-850EBD178EAA}" dt="2020-11-13T03:55:20.560" v="4192" actId="14100"/>
          <ac:spMkLst>
            <pc:docMk/>
            <pc:sldMk cId="233465351" sldId="302"/>
            <ac:spMk id="532" creationId="{00000000-0000-0000-0000-000000000000}"/>
          </ac:spMkLst>
        </pc:spChg>
        <pc:spChg chg="mod">
          <ac:chgData name="Lau Te Yang" userId="9ef5aed61654d1d2" providerId="LiveId" clId="{E59C3DC4-BD75-407A-BBD3-850EBD178EAA}" dt="2020-11-13T03:51:18.957" v="4037" actId="20577"/>
          <ac:spMkLst>
            <pc:docMk/>
            <pc:sldMk cId="233465351" sldId="302"/>
            <ac:spMk id="533" creationId="{00000000-0000-0000-0000-000000000000}"/>
          </ac:spMkLst>
        </pc:spChg>
        <pc:spChg chg="mod">
          <ac:chgData name="Lau Te Yang" userId="9ef5aed61654d1d2" providerId="LiveId" clId="{E59C3DC4-BD75-407A-BBD3-850EBD178EAA}" dt="2020-11-10T09:14:21.876" v="2540" actId="20577"/>
          <ac:spMkLst>
            <pc:docMk/>
            <pc:sldMk cId="233465351" sldId="302"/>
            <ac:spMk id="534" creationId="{00000000-0000-0000-0000-000000000000}"/>
          </ac:spMkLst>
        </pc:spChg>
        <pc:graphicFrameChg chg="add mod modGraphic">
          <ac:chgData name="Lau Te Yang" userId="9ef5aed61654d1d2" providerId="LiveId" clId="{E59C3DC4-BD75-407A-BBD3-850EBD178EAA}" dt="2020-11-10T09:12:14.385" v="2450" actId="122"/>
          <ac:graphicFrameMkLst>
            <pc:docMk/>
            <pc:sldMk cId="233465351" sldId="302"/>
            <ac:graphicFrameMk id="2" creationId="{BE76687A-286E-4F43-80C9-EB28ECD08B8E}"/>
          </ac:graphicFrameMkLst>
        </pc:graphicFrameChg>
      </pc:sldChg>
      <pc:sldChg chg="addSp delSp modSp add mod modAnim modNotesTx">
        <pc:chgData name="Lau Te Yang" userId="9ef5aed61654d1d2" providerId="LiveId" clId="{E59C3DC4-BD75-407A-BBD3-850EBD178EAA}" dt="2020-11-13T04:08:23.255" v="4269"/>
        <pc:sldMkLst>
          <pc:docMk/>
          <pc:sldMk cId="1274219747" sldId="303"/>
        </pc:sldMkLst>
        <pc:spChg chg="add del mod">
          <ac:chgData name="Lau Te Yang" userId="9ef5aed61654d1d2" providerId="LiveId" clId="{E59C3DC4-BD75-407A-BBD3-850EBD178EAA}" dt="2020-11-11T06:55:52.491" v="2623" actId="478"/>
          <ac:spMkLst>
            <pc:docMk/>
            <pc:sldMk cId="1274219747" sldId="303"/>
            <ac:spMk id="4" creationId="{76330B55-FD3F-422A-BAC0-08FA065480DA}"/>
          </ac:spMkLst>
        </pc:spChg>
        <pc:spChg chg="add del mod">
          <ac:chgData name="Lau Te Yang" userId="9ef5aed61654d1d2" providerId="LiveId" clId="{E59C3DC4-BD75-407A-BBD3-850EBD178EAA}" dt="2020-11-11T06:55:55.007" v="2625" actId="478"/>
          <ac:spMkLst>
            <pc:docMk/>
            <pc:sldMk cId="1274219747" sldId="303"/>
            <ac:spMk id="6" creationId="{815C6B60-89EA-4B82-9006-5272AA103925}"/>
          </ac:spMkLst>
        </pc:spChg>
        <pc:spChg chg="add del mod">
          <ac:chgData name="Lau Te Yang" userId="9ef5aed61654d1d2" providerId="LiveId" clId="{E59C3DC4-BD75-407A-BBD3-850EBD178EAA}" dt="2020-11-11T06:55:59.339" v="2628" actId="478"/>
          <ac:spMkLst>
            <pc:docMk/>
            <pc:sldMk cId="1274219747" sldId="303"/>
            <ac:spMk id="8" creationId="{6F591AF5-7E57-4969-8C96-539CBB00EDBF}"/>
          </ac:spMkLst>
        </pc:spChg>
        <pc:spChg chg="add mod">
          <ac:chgData name="Lau Te Yang" userId="9ef5aed61654d1d2" providerId="LiveId" clId="{E59C3DC4-BD75-407A-BBD3-850EBD178EAA}" dt="2020-11-11T06:59:09.632" v="2718" actId="20577"/>
          <ac:spMkLst>
            <pc:docMk/>
            <pc:sldMk cId="1274219747" sldId="303"/>
            <ac:spMk id="21" creationId="{4788AE9B-4EED-4BCE-A011-45E872E6D32E}"/>
          </ac:spMkLst>
        </pc:spChg>
        <pc:spChg chg="add mod">
          <ac:chgData name="Lau Te Yang" userId="9ef5aed61654d1d2" providerId="LiveId" clId="{E59C3DC4-BD75-407A-BBD3-850EBD178EAA}" dt="2020-11-11T06:58:32.502" v="2685" actId="14100"/>
          <ac:spMkLst>
            <pc:docMk/>
            <pc:sldMk cId="1274219747" sldId="303"/>
            <ac:spMk id="26" creationId="{8A8E0A50-466E-4A09-9A8B-096E7A6A77DD}"/>
          </ac:spMkLst>
        </pc:spChg>
        <pc:spChg chg="add mod">
          <ac:chgData name="Lau Te Yang" userId="9ef5aed61654d1d2" providerId="LiveId" clId="{E59C3DC4-BD75-407A-BBD3-850EBD178EAA}" dt="2020-11-11T06:59:03.848" v="2711" actId="1076"/>
          <ac:spMkLst>
            <pc:docMk/>
            <pc:sldMk cId="1274219747" sldId="303"/>
            <ac:spMk id="27" creationId="{9DD9C984-57F8-4DBD-9F07-7C61B92EE155}"/>
          </ac:spMkLst>
        </pc:spChg>
        <pc:spChg chg="mod">
          <ac:chgData name="Lau Te Yang" userId="9ef5aed61654d1d2" providerId="LiveId" clId="{E59C3DC4-BD75-407A-BBD3-850EBD178EAA}" dt="2020-11-11T06:55:46.757" v="2621" actId="20577"/>
          <ac:spMkLst>
            <pc:docMk/>
            <pc:sldMk cId="1274219747" sldId="303"/>
            <ac:spMk id="531" creationId="{00000000-0000-0000-0000-000000000000}"/>
          </ac:spMkLst>
        </pc:spChg>
        <pc:spChg chg="del">
          <ac:chgData name="Lau Te Yang" userId="9ef5aed61654d1d2" providerId="LiveId" clId="{E59C3DC4-BD75-407A-BBD3-850EBD178EAA}" dt="2020-11-11T06:55:56.451" v="2626" actId="478"/>
          <ac:spMkLst>
            <pc:docMk/>
            <pc:sldMk cId="1274219747" sldId="303"/>
            <ac:spMk id="532" creationId="{00000000-0000-0000-0000-000000000000}"/>
          </ac:spMkLst>
        </pc:spChg>
        <pc:spChg chg="del">
          <ac:chgData name="Lau Te Yang" userId="9ef5aed61654d1d2" providerId="LiveId" clId="{E59C3DC4-BD75-407A-BBD3-850EBD178EAA}" dt="2020-11-11T06:55:53.829" v="2624" actId="478"/>
          <ac:spMkLst>
            <pc:docMk/>
            <pc:sldMk cId="1274219747" sldId="303"/>
            <ac:spMk id="533" creationId="{00000000-0000-0000-0000-000000000000}"/>
          </ac:spMkLst>
        </pc:spChg>
        <pc:spChg chg="del">
          <ac:chgData name="Lau Te Yang" userId="9ef5aed61654d1d2" providerId="LiveId" clId="{E59C3DC4-BD75-407A-BBD3-850EBD178EAA}" dt="2020-11-11T06:55:50.558" v="2622" actId="478"/>
          <ac:spMkLst>
            <pc:docMk/>
            <pc:sldMk cId="1274219747" sldId="303"/>
            <ac:spMk id="534" creationId="{00000000-0000-0000-0000-000000000000}"/>
          </ac:spMkLst>
        </pc:spChg>
        <pc:graphicFrameChg chg="del">
          <ac:chgData name="Lau Te Yang" userId="9ef5aed61654d1d2" providerId="LiveId" clId="{E59C3DC4-BD75-407A-BBD3-850EBD178EAA}" dt="2020-11-11T06:55:58.629" v="2627" actId="478"/>
          <ac:graphicFrameMkLst>
            <pc:docMk/>
            <pc:sldMk cId="1274219747" sldId="303"/>
            <ac:graphicFrameMk id="2" creationId="{BE76687A-286E-4F43-80C9-EB28ECD08B8E}"/>
          </ac:graphicFrameMkLst>
        </pc:graphicFrameChg>
        <pc:picChg chg="add del mod">
          <ac:chgData name="Lau Te Yang" userId="9ef5aed61654d1d2" providerId="LiveId" clId="{E59C3DC4-BD75-407A-BBD3-850EBD178EAA}" dt="2020-11-11T06:56:14.551" v="2630"/>
          <ac:picMkLst>
            <pc:docMk/>
            <pc:sldMk cId="1274219747" sldId="303"/>
            <ac:picMk id="10" creationId="{F5096617-C197-47B8-809F-E921EF4C4F69}"/>
          </ac:picMkLst>
        </pc:picChg>
        <pc:picChg chg="add del mod">
          <ac:chgData name="Lau Te Yang" userId="9ef5aed61654d1d2" providerId="LiveId" clId="{E59C3DC4-BD75-407A-BBD3-850EBD178EAA}" dt="2020-11-11T06:56:14.551" v="2630"/>
          <ac:picMkLst>
            <pc:docMk/>
            <pc:sldMk cId="1274219747" sldId="303"/>
            <ac:picMk id="12" creationId="{B4A73885-3972-48B1-BF6B-B6525D6EDFD0}"/>
          </ac:picMkLst>
        </pc:picChg>
        <pc:picChg chg="add del mod">
          <ac:chgData name="Lau Te Yang" userId="9ef5aed61654d1d2" providerId="LiveId" clId="{E59C3DC4-BD75-407A-BBD3-850EBD178EAA}" dt="2020-11-11T06:56:14.551" v="2630"/>
          <ac:picMkLst>
            <pc:docMk/>
            <pc:sldMk cId="1274219747" sldId="303"/>
            <ac:picMk id="14" creationId="{FCD050F2-A2A2-40CD-AC39-93A34B30B97C}"/>
          </ac:picMkLst>
        </pc:picChg>
        <pc:picChg chg="add mod">
          <ac:chgData name="Lau Te Yang" userId="9ef5aed61654d1d2" providerId="LiveId" clId="{E59C3DC4-BD75-407A-BBD3-850EBD178EAA}" dt="2020-11-11T06:56:59.333" v="2652" actId="1036"/>
          <ac:picMkLst>
            <pc:docMk/>
            <pc:sldMk cId="1274219747" sldId="303"/>
            <ac:picMk id="16" creationId="{1541722C-7511-4A13-B5F5-D98347D733F4}"/>
          </ac:picMkLst>
        </pc:picChg>
        <pc:picChg chg="add mod">
          <ac:chgData name="Lau Te Yang" userId="9ef5aed61654d1d2" providerId="LiveId" clId="{E59C3DC4-BD75-407A-BBD3-850EBD178EAA}" dt="2020-11-11T06:56:59.333" v="2652" actId="1036"/>
          <ac:picMkLst>
            <pc:docMk/>
            <pc:sldMk cId="1274219747" sldId="303"/>
            <ac:picMk id="18" creationId="{67BFDDED-8917-4DD8-BB30-0FCC5B80C914}"/>
          </ac:picMkLst>
        </pc:picChg>
        <pc:picChg chg="add mod">
          <ac:chgData name="Lau Te Yang" userId="9ef5aed61654d1d2" providerId="LiveId" clId="{E59C3DC4-BD75-407A-BBD3-850EBD178EAA}" dt="2020-11-11T06:56:59.333" v="2652" actId="1036"/>
          <ac:picMkLst>
            <pc:docMk/>
            <pc:sldMk cId="1274219747" sldId="303"/>
            <ac:picMk id="20" creationId="{499673DF-2673-49D2-8294-99867FDD664F}"/>
          </ac:picMkLst>
        </pc:picChg>
      </pc:sldChg>
      <pc:sldChg chg="addSp delSp modSp add mod modAnim modNotesTx">
        <pc:chgData name="Lau Te Yang" userId="9ef5aed61654d1d2" providerId="LiveId" clId="{E59C3DC4-BD75-407A-BBD3-850EBD178EAA}" dt="2020-11-13T05:53:17.394" v="4953" actId="20577"/>
        <pc:sldMkLst>
          <pc:docMk/>
          <pc:sldMk cId="3626247681" sldId="304"/>
        </pc:sldMkLst>
        <pc:spChg chg="add del mod">
          <ac:chgData name="Lau Te Yang" userId="9ef5aed61654d1d2" providerId="LiveId" clId="{E59C3DC4-BD75-407A-BBD3-850EBD178EAA}" dt="2020-11-11T07:43:43.901" v="2767" actId="478"/>
          <ac:spMkLst>
            <pc:docMk/>
            <pc:sldMk cId="3626247681" sldId="304"/>
            <ac:spMk id="3" creationId="{37F55BBE-E805-49DD-8F05-7D27BF552B11}"/>
          </ac:spMkLst>
        </pc:spChg>
        <pc:spChg chg="add mod">
          <ac:chgData name="Lau Te Yang" userId="9ef5aed61654d1d2" providerId="LiveId" clId="{E59C3DC4-BD75-407A-BBD3-850EBD178EAA}" dt="2020-11-13T05:31:32.638" v="4578" actId="20577"/>
          <ac:spMkLst>
            <pc:docMk/>
            <pc:sldMk cId="3626247681" sldId="304"/>
            <ac:spMk id="6" creationId="{A88657AC-85F2-42DB-BB57-368DFB596213}"/>
          </ac:spMkLst>
        </pc:spChg>
        <pc:spChg chg="del">
          <ac:chgData name="Lau Te Yang" userId="9ef5aed61654d1d2" providerId="LiveId" clId="{E59C3DC4-BD75-407A-BBD3-850EBD178EAA}" dt="2020-11-11T07:43:41.728" v="2766" actId="478"/>
          <ac:spMkLst>
            <pc:docMk/>
            <pc:sldMk cId="3626247681" sldId="304"/>
            <ac:spMk id="21" creationId="{4788AE9B-4EED-4BCE-A011-45E872E6D32E}"/>
          </ac:spMkLst>
        </pc:spChg>
        <pc:spChg chg="del">
          <ac:chgData name="Lau Te Yang" userId="9ef5aed61654d1d2" providerId="LiveId" clId="{E59C3DC4-BD75-407A-BBD3-850EBD178EAA}" dt="2020-11-11T07:43:37.616" v="2765" actId="478"/>
          <ac:spMkLst>
            <pc:docMk/>
            <pc:sldMk cId="3626247681" sldId="304"/>
            <ac:spMk id="26" creationId="{8A8E0A50-466E-4A09-9A8B-096E7A6A77DD}"/>
          </ac:spMkLst>
        </pc:spChg>
        <pc:spChg chg="del">
          <ac:chgData name="Lau Te Yang" userId="9ef5aed61654d1d2" providerId="LiveId" clId="{E59C3DC4-BD75-407A-BBD3-850EBD178EAA}" dt="2020-11-11T07:43:41.728" v="2766" actId="478"/>
          <ac:spMkLst>
            <pc:docMk/>
            <pc:sldMk cId="3626247681" sldId="304"/>
            <ac:spMk id="27" creationId="{9DD9C984-57F8-4DBD-9F07-7C61B92EE155}"/>
          </ac:spMkLst>
        </pc:spChg>
        <pc:spChg chg="mod">
          <ac:chgData name="Lau Te Yang" userId="9ef5aed61654d1d2" providerId="LiveId" clId="{E59C3DC4-BD75-407A-BBD3-850EBD178EAA}" dt="2020-11-11T07:51:15.421" v="2790" actId="1035"/>
          <ac:spMkLst>
            <pc:docMk/>
            <pc:sldMk cId="3626247681" sldId="304"/>
            <ac:spMk id="531" creationId="{00000000-0000-0000-0000-000000000000}"/>
          </ac:spMkLst>
        </pc:spChg>
        <pc:picChg chg="add mod">
          <ac:chgData name="Lau Te Yang" userId="9ef5aed61654d1d2" providerId="LiveId" clId="{E59C3DC4-BD75-407A-BBD3-850EBD178EAA}" dt="2020-11-13T05:29:02.167" v="4508" actId="1076"/>
          <ac:picMkLst>
            <pc:docMk/>
            <pc:sldMk cId="3626247681" sldId="304"/>
            <ac:picMk id="5" creationId="{F40369D1-A901-459A-90D5-3E775BAAD7DF}"/>
          </ac:picMkLst>
        </pc:picChg>
        <pc:picChg chg="add mod">
          <ac:chgData name="Lau Te Yang" userId="9ef5aed61654d1d2" providerId="LiveId" clId="{E59C3DC4-BD75-407A-BBD3-850EBD178EAA}" dt="2020-11-11T07:51:18.392" v="2791" actId="1076"/>
          <ac:picMkLst>
            <pc:docMk/>
            <pc:sldMk cId="3626247681" sldId="304"/>
            <ac:picMk id="7" creationId="{E45D1664-59E3-440D-AD34-C51D5E967327}"/>
          </ac:picMkLst>
        </pc:picChg>
        <pc:picChg chg="del">
          <ac:chgData name="Lau Te Yang" userId="9ef5aed61654d1d2" providerId="LiveId" clId="{E59C3DC4-BD75-407A-BBD3-850EBD178EAA}" dt="2020-11-11T07:43:34.868" v="2764" actId="478"/>
          <ac:picMkLst>
            <pc:docMk/>
            <pc:sldMk cId="3626247681" sldId="304"/>
            <ac:picMk id="16" creationId="{1541722C-7511-4A13-B5F5-D98347D733F4}"/>
          </ac:picMkLst>
        </pc:picChg>
        <pc:picChg chg="del">
          <ac:chgData name="Lau Te Yang" userId="9ef5aed61654d1d2" providerId="LiveId" clId="{E59C3DC4-BD75-407A-BBD3-850EBD178EAA}" dt="2020-11-11T07:43:34.868" v="2764" actId="478"/>
          <ac:picMkLst>
            <pc:docMk/>
            <pc:sldMk cId="3626247681" sldId="304"/>
            <ac:picMk id="18" creationId="{67BFDDED-8917-4DD8-BB30-0FCC5B80C914}"/>
          </ac:picMkLst>
        </pc:picChg>
        <pc:picChg chg="del">
          <ac:chgData name="Lau Te Yang" userId="9ef5aed61654d1d2" providerId="LiveId" clId="{E59C3DC4-BD75-407A-BBD3-850EBD178EAA}" dt="2020-11-11T07:43:34.868" v="2764" actId="478"/>
          <ac:picMkLst>
            <pc:docMk/>
            <pc:sldMk cId="3626247681" sldId="304"/>
            <ac:picMk id="20" creationId="{499673DF-2673-49D2-8294-99867FDD664F}"/>
          </ac:picMkLst>
        </pc:picChg>
      </pc:sldChg>
      <pc:sldChg chg="addSp delSp modSp add mod modAnim modNotesTx">
        <pc:chgData name="Lau Te Yang" userId="9ef5aed61654d1d2" providerId="LiveId" clId="{E59C3DC4-BD75-407A-BBD3-850EBD178EAA}" dt="2020-11-13T05:50:24.120" v="4950" actId="20577"/>
        <pc:sldMkLst>
          <pc:docMk/>
          <pc:sldMk cId="3149618415" sldId="305"/>
        </pc:sldMkLst>
        <pc:spChg chg="add mod">
          <ac:chgData name="Lau Te Yang" userId="9ef5aed61654d1d2" providerId="LiveId" clId="{E59C3DC4-BD75-407A-BBD3-850EBD178EAA}" dt="2020-11-13T05:33:07.145" v="4694" actId="1037"/>
          <ac:spMkLst>
            <pc:docMk/>
            <pc:sldMk cId="3149618415" sldId="305"/>
            <ac:spMk id="7" creationId="{DFE42773-52F3-4AF3-BB9B-D1376BDEEF8A}"/>
          </ac:spMkLst>
        </pc:spChg>
        <pc:spChg chg="add mod">
          <ac:chgData name="Lau Te Yang" userId="9ef5aed61654d1d2" providerId="LiveId" clId="{E59C3DC4-BD75-407A-BBD3-850EBD178EAA}" dt="2020-11-13T05:50:24.120" v="4950" actId="20577"/>
          <ac:spMkLst>
            <pc:docMk/>
            <pc:sldMk cId="3149618415" sldId="305"/>
            <ac:spMk id="8" creationId="{6AE99D51-C6C1-49FC-95E2-5C5D4EB09DA2}"/>
          </ac:spMkLst>
        </pc:spChg>
        <pc:spChg chg="mod">
          <ac:chgData name="Lau Te Yang" userId="9ef5aed61654d1d2" providerId="LiveId" clId="{E59C3DC4-BD75-407A-BBD3-850EBD178EAA}" dt="2020-11-13T05:36:51.532" v="4847" actId="1035"/>
          <ac:spMkLst>
            <pc:docMk/>
            <pc:sldMk cId="3149618415" sldId="305"/>
            <ac:spMk id="531" creationId="{00000000-0000-0000-0000-000000000000}"/>
          </ac:spMkLst>
        </pc:spChg>
        <pc:picChg chg="add mod modCrop">
          <ac:chgData name="Lau Te Yang" userId="9ef5aed61654d1d2" providerId="LiveId" clId="{E59C3DC4-BD75-407A-BBD3-850EBD178EAA}" dt="2020-11-13T05:36:41.242" v="4832" actId="1038"/>
          <ac:picMkLst>
            <pc:docMk/>
            <pc:sldMk cId="3149618415" sldId="305"/>
            <ac:picMk id="3" creationId="{E7000DCB-33ED-4C24-AB18-1D9199EE29AF}"/>
          </ac:picMkLst>
        </pc:picChg>
        <pc:picChg chg="add mod modCrop">
          <ac:chgData name="Lau Te Yang" userId="9ef5aed61654d1d2" providerId="LiveId" clId="{E59C3DC4-BD75-407A-BBD3-850EBD178EAA}" dt="2020-11-13T05:36:41.242" v="4832" actId="1038"/>
          <ac:picMkLst>
            <pc:docMk/>
            <pc:sldMk cId="3149618415" sldId="305"/>
            <ac:picMk id="4" creationId="{EFB6B941-67D0-45D3-933B-42938CA0CB7B}"/>
          </ac:picMkLst>
        </pc:picChg>
        <pc:picChg chg="del">
          <ac:chgData name="Lau Te Yang" userId="9ef5aed61654d1d2" providerId="LiveId" clId="{E59C3DC4-BD75-407A-BBD3-850EBD178EAA}" dt="2020-11-11T07:58:55.803" v="3027" actId="478"/>
          <ac:picMkLst>
            <pc:docMk/>
            <pc:sldMk cId="3149618415" sldId="305"/>
            <ac:picMk id="5" creationId="{F40369D1-A901-459A-90D5-3E775BAAD7DF}"/>
          </ac:picMkLst>
        </pc:picChg>
        <pc:picChg chg="del">
          <ac:chgData name="Lau Te Yang" userId="9ef5aed61654d1d2" providerId="LiveId" clId="{E59C3DC4-BD75-407A-BBD3-850EBD178EAA}" dt="2020-11-11T08:00:12.423" v="3042" actId="478"/>
          <ac:picMkLst>
            <pc:docMk/>
            <pc:sldMk cId="3149618415" sldId="305"/>
            <ac:picMk id="7" creationId="{E45D1664-59E3-440D-AD34-C51D5E967327}"/>
          </ac:picMkLst>
        </pc:picChg>
        <pc:picChg chg="add mod modCrop">
          <ac:chgData name="Lau Te Yang" userId="9ef5aed61654d1d2" providerId="LiveId" clId="{E59C3DC4-BD75-407A-BBD3-850EBD178EAA}" dt="2020-11-13T05:33:07.145" v="4694" actId="1037"/>
          <ac:picMkLst>
            <pc:docMk/>
            <pc:sldMk cId="3149618415" sldId="305"/>
            <ac:picMk id="9" creationId="{D0001354-F9FC-46D2-9367-1CD4DA488138}"/>
          </ac:picMkLst>
        </pc:picChg>
      </pc:sldChg>
      <pc:sldChg chg="addSp delSp modSp add mod modAnim">
        <pc:chgData name="Lau Te Yang" userId="9ef5aed61654d1d2" providerId="LiveId" clId="{E59C3DC4-BD75-407A-BBD3-850EBD178EAA}" dt="2020-11-13T05:50:09.501" v="4941"/>
        <pc:sldMkLst>
          <pc:docMk/>
          <pc:sldMk cId="541877092" sldId="306"/>
        </pc:sldMkLst>
        <pc:spChg chg="add del mod">
          <ac:chgData name="Lau Te Yang" userId="9ef5aed61654d1d2" providerId="LiveId" clId="{E59C3DC4-BD75-407A-BBD3-850EBD178EAA}" dt="2020-11-11T14:01:09.773" v="3426" actId="478"/>
          <ac:spMkLst>
            <pc:docMk/>
            <pc:sldMk cId="541877092" sldId="306"/>
            <ac:spMk id="2" creationId="{8A39AD7A-1874-4FCB-940E-45AE82E6D007}"/>
          </ac:spMkLst>
        </pc:spChg>
        <pc:spChg chg="add mod">
          <ac:chgData name="Lau Te Yang" userId="9ef5aed61654d1d2" providerId="LiveId" clId="{E59C3DC4-BD75-407A-BBD3-850EBD178EAA}" dt="2020-11-11T14:39:10.877" v="3715" actId="1076"/>
          <ac:spMkLst>
            <pc:docMk/>
            <pc:sldMk cId="541877092" sldId="306"/>
            <ac:spMk id="3" creationId="{6158F889-7960-4A3E-BFAF-DE5B3AD9A4B6}"/>
          </ac:spMkLst>
        </pc:spChg>
        <pc:spChg chg="add del mod">
          <ac:chgData name="Lau Te Yang" userId="9ef5aed61654d1d2" providerId="LiveId" clId="{E59C3DC4-BD75-407A-BBD3-850EBD178EAA}" dt="2020-11-11T14:39:41.203" v="3719" actId="478"/>
          <ac:spMkLst>
            <pc:docMk/>
            <pc:sldMk cId="541877092" sldId="306"/>
            <ac:spMk id="5" creationId="{2A7B96B5-AC10-482C-84B3-6E06C4F62565}"/>
          </ac:spMkLst>
        </pc:spChg>
        <pc:spChg chg="mod">
          <ac:chgData name="Lau Te Yang" userId="9ef5aed61654d1d2" providerId="LiveId" clId="{E59C3DC4-BD75-407A-BBD3-850EBD178EAA}" dt="2020-11-11T13:50:13.754" v="3260" actId="571"/>
          <ac:spMkLst>
            <pc:docMk/>
            <pc:sldMk cId="541877092" sldId="306"/>
            <ac:spMk id="32" creationId="{A3C08D3F-953C-496E-BE7A-8055B9FEDB9E}"/>
          </ac:spMkLst>
        </pc:spChg>
        <pc:spChg chg="mod">
          <ac:chgData name="Lau Te Yang" userId="9ef5aed61654d1d2" providerId="LiveId" clId="{E59C3DC4-BD75-407A-BBD3-850EBD178EAA}" dt="2020-11-11T13:50:13.754" v="3260" actId="571"/>
          <ac:spMkLst>
            <pc:docMk/>
            <pc:sldMk cId="541877092" sldId="306"/>
            <ac:spMk id="33" creationId="{F5071AA7-F2EE-4BD0-9B87-943C225F288B}"/>
          </ac:spMkLst>
        </pc:spChg>
        <pc:spChg chg="mod">
          <ac:chgData name="Lau Te Yang" userId="9ef5aed61654d1d2" providerId="LiveId" clId="{E59C3DC4-BD75-407A-BBD3-850EBD178EAA}" dt="2020-11-11T13:50:13.754" v="3260" actId="571"/>
          <ac:spMkLst>
            <pc:docMk/>
            <pc:sldMk cId="541877092" sldId="306"/>
            <ac:spMk id="34" creationId="{4FECC725-2CB5-40CA-A6A5-41787C565E28}"/>
          </ac:spMkLst>
        </pc:spChg>
        <pc:spChg chg="mod">
          <ac:chgData name="Lau Te Yang" userId="9ef5aed61654d1d2" providerId="LiveId" clId="{E59C3DC4-BD75-407A-BBD3-850EBD178EAA}" dt="2020-11-11T13:50:13.754" v="3260" actId="571"/>
          <ac:spMkLst>
            <pc:docMk/>
            <pc:sldMk cId="541877092" sldId="306"/>
            <ac:spMk id="35" creationId="{A0D300E9-BDA3-4A1C-A079-304688782A98}"/>
          </ac:spMkLst>
        </pc:spChg>
        <pc:spChg chg="mod">
          <ac:chgData name="Lau Te Yang" userId="9ef5aed61654d1d2" providerId="LiveId" clId="{E59C3DC4-BD75-407A-BBD3-850EBD178EAA}" dt="2020-11-11T13:50:13.754" v="3260" actId="571"/>
          <ac:spMkLst>
            <pc:docMk/>
            <pc:sldMk cId="541877092" sldId="306"/>
            <ac:spMk id="36" creationId="{644150B0-6315-4EBC-87B5-4E35571F120C}"/>
          </ac:spMkLst>
        </pc:spChg>
        <pc:spChg chg="mod">
          <ac:chgData name="Lau Te Yang" userId="9ef5aed61654d1d2" providerId="LiveId" clId="{E59C3DC4-BD75-407A-BBD3-850EBD178EAA}" dt="2020-11-11T13:50:14.038" v="3261"/>
          <ac:spMkLst>
            <pc:docMk/>
            <pc:sldMk cId="541877092" sldId="306"/>
            <ac:spMk id="38" creationId="{1F59F6CC-94D1-4A85-9776-1B0388E6DA84}"/>
          </ac:spMkLst>
        </pc:spChg>
        <pc:spChg chg="mod">
          <ac:chgData name="Lau Te Yang" userId="9ef5aed61654d1d2" providerId="LiveId" clId="{E59C3DC4-BD75-407A-BBD3-850EBD178EAA}" dt="2020-11-11T13:50:14.038" v="3261"/>
          <ac:spMkLst>
            <pc:docMk/>
            <pc:sldMk cId="541877092" sldId="306"/>
            <ac:spMk id="39" creationId="{88E05244-8065-4CEE-8F96-5C7077710F3C}"/>
          </ac:spMkLst>
        </pc:spChg>
        <pc:spChg chg="mod">
          <ac:chgData name="Lau Te Yang" userId="9ef5aed61654d1d2" providerId="LiveId" clId="{E59C3DC4-BD75-407A-BBD3-850EBD178EAA}" dt="2020-11-11T13:50:14.038" v="3261"/>
          <ac:spMkLst>
            <pc:docMk/>
            <pc:sldMk cId="541877092" sldId="306"/>
            <ac:spMk id="40" creationId="{7DFF362D-6A09-499B-A56C-CA5B74C901A3}"/>
          </ac:spMkLst>
        </pc:spChg>
        <pc:spChg chg="mod">
          <ac:chgData name="Lau Te Yang" userId="9ef5aed61654d1d2" providerId="LiveId" clId="{E59C3DC4-BD75-407A-BBD3-850EBD178EAA}" dt="2020-11-11T13:56:50.093" v="3357"/>
          <ac:spMkLst>
            <pc:docMk/>
            <pc:sldMk cId="541877092" sldId="306"/>
            <ac:spMk id="42" creationId="{C2C89AAC-79B8-46AA-B795-D65C1F84B0B9}"/>
          </ac:spMkLst>
        </pc:spChg>
        <pc:spChg chg="mod">
          <ac:chgData name="Lau Te Yang" userId="9ef5aed61654d1d2" providerId="LiveId" clId="{E59C3DC4-BD75-407A-BBD3-850EBD178EAA}" dt="2020-11-11T13:56:50.093" v="3357"/>
          <ac:spMkLst>
            <pc:docMk/>
            <pc:sldMk cId="541877092" sldId="306"/>
            <ac:spMk id="43" creationId="{77DB6DFE-78DA-4A08-A8C9-C1A000A0910C}"/>
          </ac:spMkLst>
        </pc:spChg>
        <pc:spChg chg="mod">
          <ac:chgData name="Lau Te Yang" userId="9ef5aed61654d1d2" providerId="LiveId" clId="{E59C3DC4-BD75-407A-BBD3-850EBD178EAA}" dt="2020-11-11T13:56:50.093" v="3357"/>
          <ac:spMkLst>
            <pc:docMk/>
            <pc:sldMk cId="541877092" sldId="306"/>
            <ac:spMk id="44" creationId="{22E453EC-E9FB-4455-8E1E-DA698C85BABF}"/>
          </ac:spMkLst>
        </pc:spChg>
        <pc:spChg chg="mod">
          <ac:chgData name="Lau Te Yang" userId="9ef5aed61654d1d2" providerId="LiveId" clId="{E59C3DC4-BD75-407A-BBD3-850EBD178EAA}" dt="2020-11-11T13:56:50.093" v="3357"/>
          <ac:spMkLst>
            <pc:docMk/>
            <pc:sldMk cId="541877092" sldId="306"/>
            <ac:spMk id="45" creationId="{3ED7E41F-6CA0-431C-9BC7-68B156E2B2FF}"/>
          </ac:spMkLst>
        </pc:spChg>
        <pc:spChg chg="mod">
          <ac:chgData name="Lau Te Yang" userId="9ef5aed61654d1d2" providerId="LiveId" clId="{E59C3DC4-BD75-407A-BBD3-850EBD178EAA}" dt="2020-11-11T13:56:50.093" v="3357"/>
          <ac:spMkLst>
            <pc:docMk/>
            <pc:sldMk cId="541877092" sldId="306"/>
            <ac:spMk id="46" creationId="{FCDE9804-B644-49A0-8E75-C49B8EB02A8C}"/>
          </ac:spMkLst>
        </pc:spChg>
        <pc:spChg chg="mod">
          <ac:chgData name="Lau Te Yang" userId="9ef5aed61654d1d2" providerId="LiveId" clId="{E59C3DC4-BD75-407A-BBD3-850EBD178EAA}" dt="2020-11-11T14:01:37.645" v="3430" actId="207"/>
          <ac:spMkLst>
            <pc:docMk/>
            <pc:sldMk cId="541877092" sldId="306"/>
            <ac:spMk id="50" creationId="{10638B73-B982-436E-A36D-1AD145140D8E}"/>
          </ac:spMkLst>
        </pc:spChg>
        <pc:spChg chg="mod">
          <ac:chgData name="Lau Te Yang" userId="9ef5aed61654d1d2" providerId="LiveId" clId="{E59C3DC4-BD75-407A-BBD3-850EBD178EAA}" dt="2020-11-11T14:01:41.097" v="3431" actId="207"/>
          <ac:spMkLst>
            <pc:docMk/>
            <pc:sldMk cId="541877092" sldId="306"/>
            <ac:spMk id="51" creationId="{1DA44E8F-B47E-4220-AB00-2C1732231F5B}"/>
          </ac:spMkLst>
        </pc:spChg>
        <pc:spChg chg="mod">
          <ac:chgData name="Lau Te Yang" userId="9ef5aed61654d1d2" providerId="LiveId" clId="{E59C3DC4-BD75-407A-BBD3-850EBD178EAA}" dt="2020-11-11T14:01:45.118" v="3432" actId="207"/>
          <ac:spMkLst>
            <pc:docMk/>
            <pc:sldMk cId="541877092" sldId="306"/>
            <ac:spMk id="52" creationId="{70EE1605-10F0-458B-A2ED-E3188A85F09E}"/>
          </ac:spMkLst>
        </pc:spChg>
        <pc:spChg chg="mod">
          <ac:chgData name="Lau Te Yang" userId="9ef5aed61654d1d2" providerId="LiveId" clId="{E59C3DC4-BD75-407A-BBD3-850EBD178EAA}" dt="2020-11-11T14:01:59.835" v="3434" actId="207"/>
          <ac:spMkLst>
            <pc:docMk/>
            <pc:sldMk cId="541877092" sldId="306"/>
            <ac:spMk id="53" creationId="{7ECA244F-82C7-4227-B6B8-F91C369732A5}"/>
          </ac:spMkLst>
        </pc:spChg>
        <pc:spChg chg="mod">
          <ac:chgData name="Lau Te Yang" userId="9ef5aed61654d1d2" providerId="LiveId" clId="{E59C3DC4-BD75-407A-BBD3-850EBD178EAA}" dt="2020-11-11T14:02:35.970" v="3435" actId="207"/>
          <ac:spMkLst>
            <pc:docMk/>
            <pc:sldMk cId="541877092" sldId="306"/>
            <ac:spMk id="54" creationId="{FB49B47C-FB2A-49FE-AB40-626EE4C7BB3D}"/>
          </ac:spMkLst>
        </pc:spChg>
        <pc:spChg chg="mod">
          <ac:chgData name="Lau Te Yang" userId="9ef5aed61654d1d2" providerId="LiveId" clId="{E59C3DC4-BD75-407A-BBD3-850EBD178EAA}" dt="2020-11-11T14:01:24.852" v="3429" actId="207"/>
          <ac:spMkLst>
            <pc:docMk/>
            <pc:sldMk cId="541877092" sldId="306"/>
            <ac:spMk id="55" creationId="{905A1C18-00AA-4909-8240-F6F219A960C1}"/>
          </ac:spMkLst>
        </pc:spChg>
        <pc:spChg chg="mod">
          <ac:chgData name="Lau Te Yang" userId="9ef5aed61654d1d2" providerId="LiveId" clId="{E59C3DC4-BD75-407A-BBD3-850EBD178EAA}" dt="2020-11-11T14:04:44.114" v="3481" actId="207"/>
          <ac:spMkLst>
            <pc:docMk/>
            <pc:sldMk cId="541877092" sldId="306"/>
            <ac:spMk id="57" creationId="{B2132B5C-81E1-4DDC-90FB-D6D2E5A5ED49}"/>
          </ac:spMkLst>
        </pc:spChg>
        <pc:spChg chg="mod">
          <ac:chgData name="Lau Te Yang" userId="9ef5aed61654d1d2" providerId="LiveId" clId="{E59C3DC4-BD75-407A-BBD3-850EBD178EAA}" dt="2020-11-11T14:03:45.050" v="3469"/>
          <ac:spMkLst>
            <pc:docMk/>
            <pc:sldMk cId="541877092" sldId="306"/>
            <ac:spMk id="58" creationId="{6069243C-0510-48F2-B529-03D124943539}"/>
          </ac:spMkLst>
        </pc:spChg>
        <pc:spChg chg="mod">
          <ac:chgData name="Lau Te Yang" userId="9ef5aed61654d1d2" providerId="LiveId" clId="{E59C3DC4-BD75-407A-BBD3-850EBD178EAA}" dt="2020-11-11T14:03:45.050" v="3469"/>
          <ac:spMkLst>
            <pc:docMk/>
            <pc:sldMk cId="541877092" sldId="306"/>
            <ac:spMk id="59" creationId="{80C49597-5A6C-4FE2-B31E-41C80BD15F72}"/>
          </ac:spMkLst>
        </pc:spChg>
        <pc:spChg chg="mod">
          <ac:chgData name="Lau Te Yang" userId="9ef5aed61654d1d2" providerId="LiveId" clId="{E59C3DC4-BD75-407A-BBD3-850EBD178EAA}" dt="2020-11-11T14:03:45.050" v="3469"/>
          <ac:spMkLst>
            <pc:docMk/>
            <pc:sldMk cId="541877092" sldId="306"/>
            <ac:spMk id="60" creationId="{2172B7FD-3ED4-42F3-A67A-DF755EF8BF14}"/>
          </ac:spMkLst>
        </pc:spChg>
        <pc:spChg chg="mod">
          <ac:chgData name="Lau Te Yang" userId="9ef5aed61654d1d2" providerId="LiveId" clId="{E59C3DC4-BD75-407A-BBD3-850EBD178EAA}" dt="2020-11-11T14:05:28.084" v="3486" actId="207"/>
          <ac:spMkLst>
            <pc:docMk/>
            <pc:sldMk cId="541877092" sldId="306"/>
            <ac:spMk id="61" creationId="{8295B4A1-10B7-4BB8-8983-7978EC456016}"/>
          </ac:spMkLst>
        </pc:spChg>
        <pc:spChg chg="mod">
          <ac:chgData name="Lau Te Yang" userId="9ef5aed61654d1d2" providerId="LiveId" clId="{E59C3DC4-BD75-407A-BBD3-850EBD178EAA}" dt="2020-11-11T14:03:45.050" v="3469"/>
          <ac:spMkLst>
            <pc:docMk/>
            <pc:sldMk cId="541877092" sldId="306"/>
            <ac:spMk id="62" creationId="{5F25D4C5-47D0-4B89-BCA7-8B042274F48D}"/>
          </ac:spMkLst>
        </pc:spChg>
        <pc:spChg chg="mod">
          <ac:chgData name="Lau Te Yang" userId="9ef5aed61654d1d2" providerId="LiveId" clId="{E59C3DC4-BD75-407A-BBD3-850EBD178EAA}" dt="2020-11-11T14:05:17.924" v="3485" actId="207"/>
          <ac:spMkLst>
            <pc:docMk/>
            <pc:sldMk cId="541877092" sldId="306"/>
            <ac:spMk id="63" creationId="{E5763589-1998-4682-8771-FFE2BB8CB130}"/>
          </ac:spMkLst>
        </pc:spChg>
        <pc:spChg chg="mod">
          <ac:chgData name="Lau Te Yang" userId="9ef5aed61654d1d2" providerId="LiveId" clId="{E59C3DC4-BD75-407A-BBD3-850EBD178EAA}" dt="2020-11-11T14:05:46.432" v="3487" actId="207"/>
          <ac:spMkLst>
            <pc:docMk/>
            <pc:sldMk cId="541877092" sldId="306"/>
            <ac:spMk id="64" creationId="{D24E217F-169C-45E4-A050-A068DBEC937D}"/>
          </ac:spMkLst>
        </pc:spChg>
        <pc:spChg chg="mod">
          <ac:chgData name="Lau Te Yang" userId="9ef5aed61654d1d2" providerId="LiveId" clId="{E59C3DC4-BD75-407A-BBD3-850EBD178EAA}" dt="2020-11-11T14:05:46.432" v="3487" actId="207"/>
          <ac:spMkLst>
            <pc:docMk/>
            <pc:sldMk cId="541877092" sldId="306"/>
            <ac:spMk id="65" creationId="{85D57678-B65A-47A3-BBC5-46D114079143}"/>
          </ac:spMkLst>
        </pc:spChg>
        <pc:spChg chg="mod">
          <ac:chgData name="Lau Te Yang" userId="9ef5aed61654d1d2" providerId="LiveId" clId="{E59C3DC4-BD75-407A-BBD3-850EBD178EAA}" dt="2020-11-11T14:05:28.084" v="3486" actId="207"/>
          <ac:spMkLst>
            <pc:docMk/>
            <pc:sldMk cId="541877092" sldId="306"/>
            <ac:spMk id="66" creationId="{96481ED9-3549-4FDA-9172-E889463FF4D3}"/>
          </ac:spMkLst>
        </pc:spChg>
        <pc:spChg chg="mod">
          <ac:chgData name="Lau Te Yang" userId="9ef5aed61654d1d2" providerId="LiveId" clId="{E59C3DC4-BD75-407A-BBD3-850EBD178EAA}" dt="2020-11-11T14:05:17.924" v="3485" actId="207"/>
          <ac:spMkLst>
            <pc:docMk/>
            <pc:sldMk cId="541877092" sldId="306"/>
            <ac:spMk id="67" creationId="{8F7C66C6-BB7E-41AB-BB92-A8CABF5C6261}"/>
          </ac:spMkLst>
        </pc:spChg>
        <pc:spChg chg="mod">
          <ac:chgData name="Lau Te Yang" userId="9ef5aed61654d1d2" providerId="LiveId" clId="{E59C3DC4-BD75-407A-BBD3-850EBD178EAA}" dt="2020-11-11T14:05:17.924" v="3485" actId="207"/>
          <ac:spMkLst>
            <pc:docMk/>
            <pc:sldMk cId="541877092" sldId="306"/>
            <ac:spMk id="68" creationId="{5D45A18C-3329-4FFB-8352-F0A18118D50A}"/>
          </ac:spMkLst>
        </pc:spChg>
        <pc:spChg chg="mod">
          <ac:chgData name="Lau Te Yang" userId="9ef5aed61654d1d2" providerId="LiveId" clId="{E59C3DC4-BD75-407A-BBD3-850EBD178EAA}" dt="2020-11-11T14:04:53.698" v="3482" actId="207"/>
          <ac:spMkLst>
            <pc:docMk/>
            <pc:sldMk cId="541877092" sldId="306"/>
            <ac:spMk id="69" creationId="{2619D412-C317-4DE6-97B5-23ECAB08E361}"/>
          </ac:spMkLst>
        </pc:spChg>
        <pc:spChg chg="mod">
          <ac:chgData name="Lau Te Yang" userId="9ef5aed61654d1d2" providerId="LiveId" clId="{E59C3DC4-BD75-407A-BBD3-850EBD178EAA}" dt="2020-11-11T14:05:46.432" v="3487" actId="207"/>
          <ac:spMkLst>
            <pc:docMk/>
            <pc:sldMk cId="541877092" sldId="306"/>
            <ac:spMk id="70" creationId="{607F2F81-42D6-4A9A-8E06-CD63817DF588}"/>
          </ac:spMkLst>
        </pc:spChg>
        <pc:spChg chg="mod">
          <ac:chgData name="Lau Te Yang" userId="9ef5aed61654d1d2" providerId="LiveId" clId="{E59C3DC4-BD75-407A-BBD3-850EBD178EAA}" dt="2020-11-11T14:05:17.924" v="3485" actId="207"/>
          <ac:spMkLst>
            <pc:docMk/>
            <pc:sldMk cId="541877092" sldId="306"/>
            <ac:spMk id="71" creationId="{D0377728-A268-4D5F-B14F-C786D866E753}"/>
          </ac:spMkLst>
        </pc:spChg>
        <pc:spChg chg="mod">
          <ac:chgData name="Lau Te Yang" userId="9ef5aed61654d1d2" providerId="LiveId" clId="{E59C3DC4-BD75-407A-BBD3-850EBD178EAA}" dt="2020-11-11T14:03:45.050" v="3469"/>
          <ac:spMkLst>
            <pc:docMk/>
            <pc:sldMk cId="541877092" sldId="306"/>
            <ac:spMk id="72" creationId="{10E51681-9046-4621-8336-5C862AA69A5B}"/>
          </ac:spMkLst>
        </pc:spChg>
        <pc:spChg chg="mod">
          <ac:chgData name="Lau Te Yang" userId="9ef5aed61654d1d2" providerId="LiveId" clId="{E59C3DC4-BD75-407A-BBD3-850EBD178EAA}" dt="2020-11-11T14:05:28.084" v="3486" actId="207"/>
          <ac:spMkLst>
            <pc:docMk/>
            <pc:sldMk cId="541877092" sldId="306"/>
            <ac:spMk id="73" creationId="{196775A9-88B8-4DAF-9768-A3F761D8228B}"/>
          </ac:spMkLst>
        </pc:spChg>
        <pc:spChg chg="mod">
          <ac:chgData name="Lau Te Yang" userId="9ef5aed61654d1d2" providerId="LiveId" clId="{E59C3DC4-BD75-407A-BBD3-850EBD178EAA}" dt="2020-11-11T14:05:28.084" v="3486" actId="207"/>
          <ac:spMkLst>
            <pc:docMk/>
            <pc:sldMk cId="541877092" sldId="306"/>
            <ac:spMk id="74" creationId="{BC3DD7BE-5F71-46E9-8B88-CABA84B6FB4D}"/>
          </ac:spMkLst>
        </pc:spChg>
        <pc:spChg chg="mod">
          <ac:chgData name="Lau Te Yang" userId="9ef5aed61654d1d2" providerId="LiveId" clId="{E59C3DC4-BD75-407A-BBD3-850EBD178EAA}" dt="2020-11-11T14:03:45.050" v="3469"/>
          <ac:spMkLst>
            <pc:docMk/>
            <pc:sldMk cId="541877092" sldId="306"/>
            <ac:spMk id="75" creationId="{D251EE39-4794-4263-B830-322F98F2B358}"/>
          </ac:spMkLst>
        </pc:spChg>
        <pc:spChg chg="mod">
          <ac:chgData name="Lau Te Yang" userId="9ef5aed61654d1d2" providerId="LiveId" clId="{E59C3DC4-BD75-407A-BBD3-850EBD178EAA}" dt="2020-11-11T14:05:46.432" v="3487" actId="207"/>
          <ac:spMkLst>
            <pc:docMk/>
            <pc:sldMk cId="541877092" sldId="306"/>
            <ac:spMk id="76" creationId="{58D76B86-E695-4FE6-85F8-8D136C5C1DC6}"/>
          </ac:spMkLst>
        </pc:spChg>
        <pc:spChg chg="add 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77" creationId="{91C7CA32-E74A-4D5B-A827-2D8CF70F14EF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80" creationId="{F581DDF4-2D00-4E85-9459-73B0CCC4A3C4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81" creationId="{9FE1C94D-EC5B-4B9D-84B5-5712068276F0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82" creationId="{23C2767D-032D-4AF8-AA2E-7F002CDFA820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83" creationId="{93434821-4155-44E8-B9D1-69F549006D1D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84" creationId="{F65B39B4-49B8-4986-A83D-AF8960552A46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85" creationId="{967840F4-682A-406E-B79E-9731EBCE6F86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86" creationId="{10A7773F-64E9-459F-B922-61EB5A109694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87" creationId="{D69C158E-871B-4AEB-9B9B-18C937F1558D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88" creationId="{48F647C4-2909-4DA8-97A6-5D547948915C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89" creationId="{D1A8B801-6F60-4A4F-91E5-786CBF8F6EA6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90" creationId="{C955AD30-0516-4CD2-8B4E-1459453CE7CD}"/>
          </ac:spMkLst>
        </pc:spChg>
        <pc:spChg chg="mod">
          <ac:chgData name="Lau Te Yang" userId="9ef5aed61654d1d2" providerId="LiveId" clId="{E59C3DC4-BD75-407A-BBD3-850EBD178EAA}" dt="2020-11-11T14:11:58.713" v="3628"/>
          <ac:spMkLst>
            <pc:docMk/>
            <pc:sldMk cId="541877092" sldId="306"/>
            <ac:spMk id="91" creationId="{1C5AB36E-D325-4C11-A09E-7F65CC626684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92" creationId="{A3BB0F42-3D42-4E5F-9CFE-9A83850E2DC5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93" creationId="{A2A95514-4508-4714-970D-AE642C93B4F2}"/>
          </ac:spMkLst>
        </pc:spChg>
        <pc:spChg chg="mod">
          <ac:chgData name="Lau Te Yang" userId="9ef5aed61654d1d2" providerId="LiveId" clId="{E59C3DC4-BD75-407A-BBD3-850EBD178EAA}" dt="2020-11-11T14:14:19.133" v="3699"/>
          <ac:spMkLst>
            <pc:docMk/>
            <pc:sldMk cId="541877092" sldId="306"/>
            <ac:spMk id="93" creationId="{A49FC412-5265-49E0-BCB0-ABA8453E78AE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94" creationId="{D80FCC0F-8AFB-4FD7-9B72-798B3C71CE88}"/>
          </ac:spMkLst>
        </pc:spChg>
        <pc:spChg chg="mod">
          <ac:chgData name="Lau Te Yang" userId="9ef5aed61654d1d2" providerId="LiveId" clId="{E59C3DC4-BD75-407A-BBD3-850EBD178EAA}" dt="2020-11-11T14:14:55.104" v="3703" actId="207"/>
          <ac:spMkLst>
            <pc:docMk/>
            <pc:sldMk cId="541877092" sldId="306"/>
            <ac:spMk id="94" creationId="{F3D05972-1091-44B3-8CB7-E31EBA047D5D}"/>
          </ac:spMkLst>
        </pc:spChg>
        <pc:spChg chg="add mod">
          <ac:chgData name="Lau Te Yang" userId="9ef5aed61654d1d2" providerId="LiveId" clId="{E59C3DC4-BD75-407A-BBD3-850EBD178EAA}" dt="2020-11-13T05:25:23.796" v="4506" actId="20577"/>
          <ac:spMkLst>
            <pc:docMk/>
            <pc:sldMk cId="541877092" sldId="306"/>
            <ac:spMk id="95" creationId="{2DD7E8C7-EF03-4B32-9CC8-E34149D96510}"/>
          </ac:spMkLst>
        </pc:spChg>
        <pc:spChg chg="mod">
          <ac:chgData name="Lau Te Yang" userId="9ef5aed61654d1d2" providerId="LiveId" clId="{E59C3DC4-BD75-407A-BBD3-850EBD178EAA}" dt="2020-11-11T14:39:31.143" v="3716" actId="571"/>
          <ac:spMkLst>
            <pc:docMk/>
            <pc:sldMk cId="541877092" sldId="306"/>
            <ac:spMk id="97" creationId="{19CA1A23-8C34-4F82-8CA3-E89F94304EB4}"/>
          </ac:spMkLst>
        </pc:spChg>
        <pc:spChg chg="mod">
          <ac:chgData name="Lau Te Yang" userId="9ef5aed61654d1d2" providerId="LiveId" clId="{E59C3DC4-BD75-407A-BBD3-850EBD178EAA}" dt="2020-11-11T14:39:31.143" v="3716" actId="571"/>
          <ac:spMkLst>
            <pc:docMk/>
            <pc:sldMk cId="541877092" sldId="306"/>
            <ac:spMk id="98" creationId="{ECB1C23B-26F3-4FFE-A138-3007EA666857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99" creationId="{254378B7-8048-4B96-B660-593823A2FF34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100" creationId="{8BFF97AC-F168-4623-8B60-CBA3E3C7442D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101" creationId="{4ECC4C87-105E-48AD-8403-86461C24D588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102" creationId="{77167C71-3625-4271-ABCD-46D638597098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103" creationId="{9CCEF6F2-FFE6-4A78-8A9D-C0BC1D5F4EA9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104" creationId="{A810829A-871D-4473-9A44-D3A74EDFAF6A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105" creationId="{B60E1CFE-D0DE-428F-ADBF-5EFFB6FAD00D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106" creationId="{80169D1F-D7FA-4AA1-8BE5-0B28CDA38678}"/>
          </ac:spMkLst>
        </pc:spChg>
        <pc:spChg chg="mod">
          <ac:chgData name="Lau Te Yang" userId="9ef5aed61654d1d2" providerId="LiveId" clId="{E59C3DC4-BD75-407A-BBD3-850EBD178EAA}" dt="2020-11-13T05:39:07.173" v="4868" actId="571"/>
          <ac:spMkLst>
            <pc:docMk/>
            <pc:sldMk cId="541877092" sldId="306"/>
            <ac:spMk id="107" creationId="{21B4AB71-FADC-4C60-8458-6CD1261B985E}"/>
          </ac:spMkLst>
        </pc:spChg>
        <pc:spChg chg="mod">
          <ac:chgData name="Lau Te Yang" userId="9ef5aed61654d1d2" providerId="LiveId" clId="{E59C3DC4-BD75-407A-BBD3-850EBD178EAA}" dt="2020-11-11T14:37:18.374" v="3706" actId="1076"/>
          <ac:spMkLst>
            <pc:docMk/>
            <pc:sldMk cId="541877092" sldId="306"/>
            <ac:spMk id="694" creationId="{00000000-0000-0000-0000-000000000000}"/>
          </ac:spMkLst>
        </pc:spChg>
        <pc:spChg chg="mod">
          <ac:chgData name="Lau Te Yang" userId="9ef5aed61654d1d2" providerId="LiveId" clId="{E59C3DC4-BD75-407A-BBD3-850EBD178EAA}" dt="2020-11-13T05:49:45.173" v="4940" actId="20577"/>
          <ac:spMkLst>
            <pc:docMk/>
            <pc:sldMk cId="541877092" sldId="306"/>
            <ac:spMk id="695" creationId="{00000000-0000-0000-0000-000000000000}"/>
          </ac:spMkLst>
        </pc:spChg>
        <pc:spChg chg="del">
          <ac:chgData name="Lau Te Yang" userId="9ef5aed61654d1d2" providerId="LiveId" clId="{E59C3DC4-BD75-407A-BBD3-850EBD178EAA}" dt="2020-11-11T14:39:38.632" v="3718" actId="478"/>
          <ac:spMkLst>
            <pc:docMk/>
            <pc:sldMk cId="541877092" sldId="306"/>
            <ac:spMk id="696" creationId="{00000000-0000-0000-0000-000000000000}"/>
          </ac:spMkLst>
        </pc:spChg>
        <pc:spChg chg="mod">
          <ac:chgData name="Lau Te Yang" userId="9ef5aed61654d1d2" providerId="LiveId" clId="{E59C3DC4-BD75-407A-BBD3-850EBD178EAA}" dt="2020-11-11T14:38:13.346" v="3711" actId="1076"/>
          <ac:spMkLst>
            <pc:docMk/>
            <pc:sldMk cId="541877092" sldId="306"/>
            <ac:spMk id="697" creationId="{00000000-0000-0000-0000-000000000000}"/>
          </ac:spMkLst>
        </pc:spChg>
        <pc:spChg chg="mod">
          <ac:chgData name="Lau Te Yang" userId="9ef5aed61654d1d2" providerId="LiveId" clId="{E59C3DC4-BD75-407A-BBD3-850EBD178EAA}" dt="2020-11-11T14:38:44.115" v="3713" actId="1076"/>
          <ac:spMkLst>
            <pc:docMk/>
            <pc:sldMk cId="541877092" sldId="306"/>
            <ac:spMk id="698" creationId="{00000000-0000-0000-0000-000000000000}"/>
          </ac:spMkLst>
        </pc:spChg>
        <pc:spChg chg="mod">
          <ac:chgData name="Lau Te Yang" userId="9ef5aed61654d1d2" providerId="LiveId" clId="{E59C3DC4-BD75-407A-BBD3-850EBD178EAA}" dt="2020-11-11T14:39:10.877" v="3715" actId="1076"/>
          <ac:spMkLst>
            <pc:docMk/>
            <pc:sldMk cId="541877092" sldId="306"/>
            <ac:spMk id="699" creationId="{00000000-0000-0000-0000-000000000000}"/>
          </ac:spMkLst>
        </pc:spChg>
        <pc:spChg chg="mod">
          <ac:chgData name="Lau Te Yang" userId="9ef5aed61654d1d2" providerId="LiveId" clId="{E59C3DC4-BD75-407A-BBD3-850EBD178EAA}" dt="2020-11-11T14:38:03.385" v="3710" actId="1076"/>
          <ac:spMkLst>
            <pc:docMk/>
            <pc:sldMk cId="541877092" sldId="306"/>
            <ac:spMk id="700" creationId="{00000000-0000-0000-0000-000000000000}"/>
          </ac:spMkLst>
        </pc:spChg>
        <pc:spChg chg="del">
          <ac:chgData name="Lau Te Yang" userId="9ef5aed61654d1d2" providerId="LiveId" clId="{E59C3DC4-BD75-407A-BBD3-850EBD178EAA}" dt="2020-11-11T14:03:43.839" v="3468" actId="478"/>
          <ac:spMkLst>
            <pc:docMk/>
            <pc:sldMk cId="541877092" sldId="306"/>
            <ac:spMk id="707" creationId="{00000000-0000-0000-0000-000000000000}"/>
          </ac:spMkLst>
        </pc:spChg>
        <pc:spChg chg="del">
          <ac:chgData name="Lau Te Yang" userId="9ef5aed61654d1d2" providerId="LiveId" clId="{E59C3DC4-BD75-407A-BBD3-850EBD178EAA}" dt="2020-11-11T14:11:58.419" v="3627" actId="478"/>
          <ac:spMkLst>
            <pc:docMk/>
            <pc:sldMk cId="541877092" sldId="306"/>
            <ac:spMk id="711" creationId="{00000000-0000-0000-0000-000000000000}"/>
          </ac:spMkLst>
        </pc:spChg>
        <pc:grpChg chg="add del mod">
          <ac:chgData name="Lau Te Yang" userId="9ef5aed61654d1d2" providerId="LiveId" clId="{E59C3DC4-BD75-407A-BBD3-850EBD178EAA}" dt="2020-11-11T14:37:26.597" v="3708" actId="478"/>
          <ac:grpSpMkLst>
            <pc:docMk/>
            <pc:sldMk cId="541877092" sldId="306"/>
            <ac:grpSpMk id="31" creationId="{3B44FA99-048F-4FC7-87B4-9A9BF671A304}"/>
          </ac:grpSpMkLst>
        </pc:grpChg>
        <pc:grpChg chg="add del mod">
          <ac:chgData name="Lau Te Yang" userId="9ef5aed61654d1d2" providerId="LiveId" clId="{E59C3DC4-BD75-407A-BBD3-850EBD178EAA}" dt="2020-11-11T13:56:49.175" v="3356" actId="478"/>
          <ac:grpSpMkLst>
            <pc:docMk/>
            <pc:sldMk cId="541877092" sldId="306"/>
            <ac:grpSpMk id="37" creationId="{EC61ED47-DF28-4A5F-BB5A-0EA816C4912A}"/>
          </ac:grpSpMkLst>
        </pc:grpChg>
        <pc:grpChg chg="add mod">
          <ac:chgData name="Lau Te Yang" userId="9ef5aed61654d1d2" providerId="LiveId" clId="{E59C3DC4-BD75-407A-BBD3-850EBD178EAA}" dt="2020-11-11T14:39:50.466" v="3720" actId="1076"/>
          <ac:grpSpMkLst>
            <pc:docMk/>
            <pc:sldMk cId="541877092" sldId="306"/>
            <ac:grpSpMk id="41" creationId="{34D5DDEA-5710-4A85-BEAE-873D77FEF4A6}"/>
          </ac:grpSpMkLst>
        </pc:grpChg>
        <pc:grpChg chg="add mod">
          <ac:chgData name="Lau Te Yang" userId="9ef5aed61654d1d2" providerId="LiveId" clId="{E59C3DC4-BD75-407A-BBD3-850EBD178EAA}" dt="2020-11-11T14:38:13.346" v="3711" actId="1076"/>
          <ac:grpSpMkLst>
            <pc:docMk/>
            <pc:sldMk cId="541877092" sldId="306"/>
            <ac:grpSpMk id="49" creationId="{60340218-7B7F-447F-9BE2-E83813EE1891}"/>
          </ac:grpSpMkLst>
        </pc:grpChg>
        <pc:grpChg chg="add mod">
          <ac:chgData name="Lau Te Yang" userId="9ef5aed61654d1d2" providerId="LiveId" clId="{E59C3DC4-BD75-407A-BBD3-850EBD178EAA}" dt="2020-11-11T14:38:44.115" v="3713" actId="1076"/>
          <ac:grpSpMkLst>
            <pc:docMk/>
            <pc:sldMk cId="541877092" sldId="306"/>
            <ac:grpSpMk id="56" creationId="{381BC8DB-5E2F-4A09-B0A3-A3A64BB8E7F4}"/>
          </ac:grpSpMkLst>
        </pc:grpChg>
        <pc:grpChg chg="add mod">
          <ac:chgData name="Lau Te Yang" userId="9ef5aed61654d1d2" providerId="LiveId" clId="{E59C3DC4-BD75-407A-BBD3-850EBD178EAA}" dt="2020-11-13T05:39:07.173" v="4868" actId="571"/>
          <ac:grpSpMkLst>
            <pc:docMk/>
            <pc:sldMk cId="541877092" sldId="306"/>
            <ac:grpSpMk id="78" creationId="{C03AAC53-7157-4313-AA8E-6E26587C3A62}"/>
          </ac:grpSpMkLst>
        </pc:grpChg>
        <pc:grpChg chg="add mod">
          <ac:chgData name="Lau Te Yang" userId="9ef5aed61654d1d2" providerId="LiveId" clId="{E59C3DC4-BD75-407A-BBD3-850EBD178EAA}" dt="2020-11-11T14:38:03.385" v="3710" actId="1076"/>
          <ac:grpSpMkLst>
            <pc:docMk/>
            <pc:sldMk cId="541877092" sldId="306"/>
            <ac:grpSpMk id="79" creationId="{3433A8B8-67C9-4F41-B3F3-C42AF5467AC2}"/>
          </ac:grpSpMkLst>
        </pc:grpChg>
        <pc:grpChg chg="add del mod">
          <ac:chgData name="Lau Te Yang" userId="9ef5aed61654d1d2" providerId="LiveId" clId="{E59C3DC4-BD75-407A-BBD3-850EBD178EAA}" dt="2020-11-11T14:39:38.632" v="3718" actId="478"/>
          <ac:grpSpMkLst>
            <pc:docMk/>
            <pc:sldMk cId="541877092" sldId="306"/>
            <ac:grpSpMk id="92" creationId="{D90CB9EE-69FE-4EEC-BF3E-B43F97DB8EC7}"/>
          </ac:grpSpMkLst>
        </pc:grpChg>
        <pc:grpChg chg="add mod">
          <ac:chgData name="Lau Te Yang" userId="9ef5aed61654d1d2" providerId="LiveId" clId="{E59C3DC4-BD75-407A-BBD3-850EBD178EAA}" dt="2020-11-11T14:41:21.443" v="3771" actId="1035"/>
          <ac:grpSpMkLst>
            <pc:docMk/>
            <pc:sldMk cId="541877092" sldId="306"/>
            <ac:grpSpMk id="96" creationId="{9916584F-979C-4B12-8467-52D799485DC0}"/>
          </ac:grpSpMkLst>
        </pc:grpChg>
        <pc:grpChg chg="del">
          <ac:chgData name="Lau Te Yang" userId="9ef5aed61654d1d2" providerId="LiveId" clId="{E59C3DC4-BD75-407A-BBD3-850EBD178EAA}" dt="2020-11-11T13:50:18.109" v="3262" actId="478"/>
          <ac:grpSpMkLst>
            <pc:docMk/>
            <pc:sldMk cId="541877092" sldId="306"/>
            <ac:grpSpMk id="701" creationId="{00000000-0000-0000-0000-000000000000}"/>
          </ac:grpSpMkLst>
        </pc:grpChg>
        <pc:grpChg chg="del">
          <ac:chgData name="Lau Te Yang" userId="9ef5aed61654d1d2" providerId="LiveId" clId="{E59C3DC4-BD75-407A-BBD3-850EBD178EAA}" dt="2020-11-11T14:14:18.885" v="3698" actId="478"/>
          <ac:grpSpMkLst>
            <pc:docMk/>
            <pc:sldMk cId="541877092" sldId="306"/>
            <ac:grpSpMk id="708" creationId="{00000000-0000-0000-0000-000000000000}"/>
          </ac:grpSpMkLst>
        </pc:grpChg>
        <pc:grpChg chg="del">
          <ac:chgData name="Lau Te Yang" userId="9ef5aed61654d1d2" providerId="LiveId" clId="{E59C3DC4-BD75-407A-BBD3-850EBD178EAA}" dt="2020-11-11T14:07:42.389" v="3574" actId="478"/>
          <ac:grpSpMkLst>
            <pc:docMk/>
            <pc:sldMk cId="541877092" sldId="306"/>
            <ac:grpSpMk id="712" creationId="{00000000-0000-0000-0000-000000000000}"/>
          </ac:grpSpMkLst>
        </pc:grpChg>
        <pc:grpChg chg="del">
          <ac:chgData name="Lau Te Yang" userId="9ef5aed61654d1d2" providerId="LiveId" clId="{E59C3DC4-BD75-407A-BBD3-850EBD178EAA}" dt="2020-11-11T13:59:01.599" v="3366" actId="478"/>
          <ac:grpSpMkLst>
            <pc:docMk/>
            <pc:sldMk cId="541877092" sldId="306"/>
            <ac:grpSpMk id="716" creationId="{00000000-0000-0000-0000-000000000000}"/>
          </ac:grpSpMkLst>
        </pc:grpChg>
      </pc:sldChg>
      <pc:sldChg chg="add del">
        <pc:chgData name="Lau Te Yang" userId="9ef5aed61654d1d2" providerId="LiveId" clId="{E59C3DC4-BD75-407A-BBD3-850EBD178EAA}" dt="2020-11-11T07:59:29.066" v="3033"/>
        <pc:sldMkLst>
          <pc:docMk/>
          <pc:sldMk cId="2215608615" sldId="306"/>
        </pc:sldMkLst>
      </pc:sldChg>
      <pc:sldChg chg="addSp delSp modSp add mod modAnim modNotesTx">
        <pc:chgData name="Lau Te Yang" userId="9ef5aed61654d1d2" providerId="LiveId" clId="{E59C3DC4-BD75-407A-BBD3-850EBD178EAA}" dt="2020-11-13T05:53:04.593" v="4951" actId="20577"/>
        <pc:sldMkLst>
          <pc:docMk/>
          <pc:sldMk cId="990806938" sldId="307"/>
        </pc:sldMkLst>
        <pc:spChg chg="add del">
          <ac:chgData name="Lau Te Yang" userId="9ef5aed61654d1d2" providerId="LiveId" clId="{E59C3DC4-BD75-407A-BBD3-850EBD178EAA}" dt="2020-11-13T03:55:08.935" v="4191" actId="22"/>
          <ac:spMkLst>
            <pc:docMk/>
            <pc:sldMk cId="990806938" sldId="307"/>
            <ac:spMk id="2" creationId="{2771B7C7-C88E-4384-BFF2-A4D792590ECE}"/>
          </ac:spMkLst>
        </pc:spChg>
        <pc:spChg chg="add mod">
          <ac:chgData name="Lau Te Yang" userId="9ef5aed61654d1d2" providerId="LiveId" clId="{E59C3DC4-BD75-407A-BBD3-850EBD178EAA}" dt="2020-11-13T03:56:33.856" v="4235" actId="1076"/>
          <ac:spMkLst>
            <pc:docMk/>
            <pc:sldMk cId="990806938" sldId="307"/>
            <ac:spMk id="3" creationId="{4ED7A284-B98D-44DB-BCA4-C48A7AF10250}"/>
          </ac:spMkLst>
        </pc:spChg>
        <pc:spChg chg="add mod">
          <ac:chgData name="Lau Te Yang" userId="9ef5aed61654d1d2" providerId="LiveId" clId="{E59C3DC4-BD75-407A-BBD3-850EBD178EAA}" dt="2020-11-13T03:56:46.420" v="4246" actId="20577"/>
          <ac:spMkLst>
            <pc:docMk/>
            <pc:sldMk cId="990806938" sldId="307"/>
            <ac:spMk id="6" creationId="{6BE57CFC-034D-405A-A8E6-A2B518BC15C0}"/>
          </ac:spMkLst>
        </pc:spChg>
        <pc:spChg chg="add mod">
          <ac:chgData name="Lau Te Yang" userId="9ef5aed61654d1d2" providerId="LiveId" clId="{E59C3DC4-BD75-407A-BBD3-850EBD178EAA}" dt="2020-11-13T03:53:56.883" v="4189" actId="20577"/>
          <ac:spMkLst>
            <pc:docMk/>
            <pc:sldMk cId="990806938" sldId="307"/>
            <ac:spMk id="11" creationId="{BE82777F-5C1B-4802-86B1-A297019EF104}"/>
          </ac:spMkLst>
        </pc:spChg>
        <pc:spChg chg="add mod">
          <ac:chgData name="Lau Te Yang" userId="9ef5aed61654d1d2" providerId="LiveId" clId="{E59C3DC4-BD75-407A-BBD3-850EBD178EAA}" dt="2020-11-13T03:55:50.907" v="4205" actId="14100"/>
          <ac:spMkLst>
            <pc:docMk/>
            <pc:sldMk cId="990806938" sldId="307"/>
            <ac:spMk id="14" creationId="{09D3F52E-D494-4EBB-A24C-48260F687152}"/>
          </ac:spMkLst>
        </pc:spChg>
        <pc:spChg chg="add mod">
          <ac:chgData name="Lau Te Yang" userId="9ef5aed61654d1d2" providerId="LiveId" clId="{E59C3DC4-BD75-407A-BBD3-850EBD178EAA}" dt="2020-11-13T04:01:05.697" v="4255" actId="20577"/>
          <ac:spMkLst>
            <pc:docMk/>
            <pc:sldMk cId="990806938" sldId="307"/>
            <ac:spMk id="15" creationId="{3C306FD4-2717-47F2-964C-2CCAFA7894A5}"/>
          </ac:spMkLst>
        </pc:spChg>
        <pc:spChg chg="mod">
          <ac:chgData name="Lau Te Yang" userId="9ef5aed61654d1d2" providerId="LiveId" clId="{E59C3DC4-BD75-407A-BBD3-850EBD178EAA}" dt="2020-11-13T01:22:55.187" v="3850" actId="20577"/>
          <ac:spMkLst>
            <pc:docMk/>
            <pc:sldMk cId="990806938" sldId="307"/>
            <ac:spMk id="524" creationId="{00000000-0000-0000-0000-000000000000}"/>
          </ac:spMkLst>
        </pc:spChg>
        <pc:picChg chg="mod">
          <ac:chgData name="Lau Te Yang" userId="9ef5aed61654d1d2" providerId="LiveId" clId="{E59C3DC4-BD75-407A-BBD3-850EBD178EAA}" dt="2020-11-13T03:53:10.380" v="4187" actId="1076"/>
          <ac:picMkLst>
            <pc:docMk/>
            <pc:sldMk cId="990806938" sldId="307"/>
            <ac:picMk id="4" creationId="{8260E80B-C29C-41D5-8DCE-E7A9771D79C9}"/>
          </ac:picMkLst>
        </pc:picChg>
        <pc:picChg chg="del">
          <ac:chgData name="Lau Te Yang" userId="9ef5aed61654d1d2" providerId="LiveId" clId="{E59C3DC4-BD75-407A-BBD3-850EBD178EAA}" dt="2020-11-13T01:22:51.088" v="3846" actId="478"/>
          <ac:picMkLst>
            <pc:docMk/>
            <pc:sldMk cId="990806938" sldId="307"/>
            <ac:picMk id="5" creationId="{AF71AC92-D62F-4213-9EAC-9354D5D9BE97}"/>
          </ac:picMkLst>
        </pc:picChg>
        <pc:picChg chg="add mod">
          <ac:chgData name="Lau Te Yang" userId="9ef5aed61654d1d2" providerId="LiveId" clId="{E59C3DC4-BD75-407A-BBD3-850EBD178EAA}" dt="2020-11-13T01:36:09.427" v="3932" actId="1038"/>
          <ac:picMkLst>
            <pc:docMk/>
            <pc:sldMk cId="990806938" sldId="307"/>
            <ac:picMk id="1026" creationId="{CFC6C43B-D39E-4941-8C58-ED2DC97FE8AD}"/>
          </ac:picMkLst>
        </pc:picChg>
        <pc:picChg chg="add mod">
          <ac:chgData name="Lau Te Yang" userId="9ef5aed61654d1d2" providerId="LiveId" clId="{E59C3DC4-BD75-407A-BBD3-850EBD178EAA}" dt="2020-11-13T01:36:09.427" v="3932" actId="1038"/>
          <ac:picMkLst>
            <pc:docMk/>
            <pc:sldMk cId="990806938" sldId="307"/>
            <ac:picMk id="1028" creationId="{C7C564BD-1EFD-4111-8E80-1F9658F377C2}"/>
          </ac:picMkLst>
        </pc:picChg>
        <pc:picChg chg="add del mod">
          <ac:chgData name="Lau Te Yang" userId="9ef5aed61654d1d2" providerId="LiveId" clId="{E59C3DC4-BD75-407A-BBD3-850EBD178EAA}" dt="2020-11-13T01:35:44.614" v="3911" actId="478"/>
          <ac:picMkLst>
            <pc:docMk/>
            <pc:sldMk cId="990806938" sldId="307"/>
            <ac:picMk id="1030" creationId="{83674561-41C7-4046-A026-10E40F20E85C}"/>
          </ac:picMkLst>
        </pc:picChg>
        <pc:picChg chg="add mod">
          <ac:chgData name="Lau Te Yang" userId="9ef5aed61654d1d2" providerId="LiveId" clId="{E59C3DC4-BD75-407A-BBD3-850EBD178EAA}" dt="2020-11-13T01:36:11.375" v="3933" actId="1076"/>
          <ac:picMkLst>
            <pc:docMk/>
            <pc:sldMk cId="990806938" sldId="307"/>
            <ac:picMk id="1032" creationId="{C7C46BA3-3325-47DD-BD26-591A78B0D91C}"/>
          </ac:picMkLst>
        </pc:picChg>
        <pc:picChg chg="add mod">
          <ac:chgData name="Lau Te Yang" userId="9ef5aed61654d1d2" providerId="LiveId" clId="{E59C3DC4-BD75-407A-BBD3-850EBD178EAA}" dt="2020-11-13T03:56:21.156" v="4222" actId="1076"/>
          <ac:picMkLst>
            <pc:docMk/>
            <pc:sldMk cId="990806938" sldId="307"/>
            <ac:picMk id="1034" creationId="{06A8297C-E9EB-40A1-BA52-666CA5C43618}"/>
          </ac:picMkLst>
        </pc:picChg>
      </pc:sldChg>
      <pc:sldMasterChg chg="delSldLayout">
        <pc:chgData name="Lau Te Yang" userId="9ef5aed61654d1d2" providerId="LiveId" clId="{E59C3DC4-BD75-407A-BBD3-850EBD178EAA}" dt="2020-11-13T05:26:33.871" v="4507" actId="47"/>
        <pc:sldMasterMkLst>
          <pc:docMk/>
          <pc:sldMasterMk cId="0" sldId="2147483659"/>
        </pc:sldMasterMkLst>
        <pc:sldLayoutChg chg="del">
          <pc:chgData name="Lau Te Yang" userId="9ef5aed61654d1d2" providerId="LiveId" clId="{E59C3DC4-BD75-407A-BBD3-850EBD178EAA}" dt="2020-11-13T05:26:33.871" v="4507" actId="47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Lau Te Yang" userId="9ef5aed61654d1d2" providerId="LiveId" clId="{E59C3DC4-BD75-407A-BBD3-850EBD178EAA}" dt="2020-11-13T05:26:33.871" v="4507" actId="47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Lau Te Yang" userId="9ef5aed61654d1d2" providerId="LiveId" clId="{E59C3DC4-BD75-407A-BBD3-850EBD178EAA}" dt="2020-11-13T05:26:33.871" v="4507" actId="47"/>
          <pc:sldLayoutMkLst>
            <pc:docMk/>
            <pc:sldMasterMk cId="0" sldId="2147483659"/>
            <pc:sldLayoutMk cId="0" sldId="2147483656"/>
          </pc:sldLayoutMkLst>
        </pc:sldLayoutChg>
        <pc:sldLayoutChg chg="del">
          <pc:chgData name="Lau Te Yang" userId="9ef5aed61654d1d2" providerId="LiveId" clId="{E59C3DC4-BD75-407A-BBD3-850EBD178EAA}" dt="2020-11-13T05:26:33.871" v="4507" actId="47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Lau Te Yang" userId="9ef5aed61654d1d2" providerId="LiveId" clId="{E59C3DC4-BD75-407A-BBD3-850EBD178EAA}" dt="2020-11-13T05:26:33.871" v="4507" actId="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766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15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123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1661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689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03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79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5538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Threshold = 4/n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9733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19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433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9:1 train-test ratio (90k : 10k)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Out-of-bag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/>
              <a:t>Gridsearch</a:t>
            </a:r>
            <a:r>
              <a:rPr lang="en-SG" dirty="0"/>
              <a:t> CV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116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092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89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/>
              <a:t>remaining_lease</a:t>
            </a:r>
            <a:r>
              <a:rPr lang="en-SG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has lots of NAs. They are only available after 2015 sales onwards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58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/>
              <a:t>resale_price</a:t>
            </a:r>
            <a:r>
              <a:rPr lang="en-SG" dirty="0"/>
              <a:t> / cpi * 100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07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86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790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02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41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6" name="Google Shape;296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00" name="Google Shape;300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3" name="Google Shape;303;p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04" name="Google Shape;304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s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130629" y="3020525"/>
            <a:ext cx="393344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Drivers of HDB Resale Price</a:t>
            </a:r>
            <a:endParaRPr dirty="0"/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CED30DA9-0EC2-4D84-8286-AA491308F735}"/>
              </a:ext>
            </a:extLst>
          </p:cNvPr>
          <p:cNvSpPr txBox="1">
            <a:spLocks/>
          </p:cNvSpPr>
          <p:nvPr/>
        </p:nvSpPr>
        <p:spPr>
          <a:xfrm>
            <a:off x="6267450" y="4300599"/>
            <a:ext cx="2604700" cy="8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en-SG" sz="3600" b="1" dirty="0"/>
              <a:t>TeYang Lau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73699" y="257199"/>
            <a:ext cx="6996600" cy="515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C78D8"/>
                </a:solidFill>
              </a:rPr>
              <a:t>Resale Price by </a:t>
            </a:r>
            <a:r>
              <a:rPr lang="en-SG" dirty="0"/>
              <a:t>Town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3F202-AB59-4C79-AD93-EEE8D8D3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86" y="773043"/>
            <a:ext cx="5605025" cy="358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3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C66E79-979F-48D7-8CB7-F6133ADDE676}"/>
              </a:ext>
            </a:extLst>
          </p:cNvPr>
          <p:cNvGrpSpPr/>
          <p:nvPr/>
        </p:nvGrpSpPr>
        <p:grpSpPr>
          <a:xfrm>
            <a:off x="1310351" y="-83394"/>
            <a:ext cx="6869287" cy="4559644"/>
            <a:chOff x="1137356" y="-145178"/>
            <a:chExt cx="6869287" cy="45596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2F665B-F6B8-448E-9C87-A14057F0A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2" b="84744" l="4700" r="97600">
                          <a14:foregroundMark x1="18300" y1="62821" x2="18300" y2="62821"/>
                          <a14:foregroundMark x1="34200" y1="70385" x2="34200" y2="70385"/>
                          <a14:foregroundMark x1="31100" y1="73333" x2="31100" y2="73333"/>
                          <a14:foregroundMark x1="32600" y1="70641" x2="32600" y2="70641"/>
                          <a14:foregroundMark x1="30700" y1="70128" x2="30700" y2="70128"/>
                          <a14:foregroundMark x1="25000" y1="77564" x2="25000" y2="77564"/>
                          <a14:foregroundMark x1="26400" y1="82436" x2="26400" y2="82436"/>
                          <a14:foregroundMark x1="33600" y1="77308" x2="33600" y2="77308"/>
                          <a14:foregroundMark x1="40000" y1="77436" x2="40000" y2="77436"/>
                          <a14:foregroundMark x1="36800" y1="77051" x2="36800" y2="77051"/>
                          <a14:foregroundMark x1="50400" y1="73974" x2="50400" y2="73974"/>
                          <a14:foregroundMark x1="51400" y1="73718" x2="51400" y2="73718"/>
                          <a14:foregroundMark x1="48700" y1="71410" x2="48700" y2="71410"/>
                          <a14:foregroundMark x1="51000" y1="71667" x2="51000" y2="71667"/>
                          <a14:foregroundMark x1="51600" y1="71282" x2="51600" y2="71282"/>
                          <a14:foregroundMark x1="47000" y1="75000" x2="47000" y2="75000"/>
                          <a14:foregroundMark x1="47700" y1="75513" x2="47700" y2="75513"/>
                          <a14:foregroundMark x1="90400" y1="27308" x2="90400" y2="27308"/>
                          <a14:foregroundMark x1="83300" y1="26154" x2="83300" y2="26154"/>
                          <a14:foregroundMark x1="70600" y1="27308" x2="70600" y2="27308"/>
                          <a14:foregroundMark x1="69700" y1="29744" x2="69700" y2="29744"/>
                          <a14:foregroundMark x1="69100" y1="28846" x2="69100" y2="28846"/>
                          <a14:foregroundMark x1="64400" y1="27692" x2="64400" y2="27692"/>
                          <a14:foregroundMark x1="58500" y1="25641" x2="58500" y2="25641"/>
                          <a14:foregroundMark x1="56500" y1="24103" x2="56500" y2="24103"/>
                          <a14:foregroundMark x1="53200" y1="20385" x2="53200" y2="20385"/>
                        </a14:backgroundRemoval>
                      </a14:imgEffect>
                    </a14:imgLayer>
                  </a14:imgProps>
                </a:ext>
              </a:extLst>
            </a:blip>
            <a:srcRect b="14901"/>
            <a:stretch/>
          </p:blipFill>
          <p:spPr>
            <a:xfrm>
              <a:off x="1137356" y="-145178"/>
              <a:ext cx="6869287" cy="4559644"/>
            </a:xfrm>
            <a:prstGeom prst="rect">
              <a:avLst/>
            </a:prstGeom>
          </p:spPr>
        </p:pic>
        <p:sp>
          <p:nvSpPr>
            <p:cNvPr id="655" name="Google Shape;655;p27"/>
            <p:cNvSpPr/>
            <p:nvPr/>
          </p:nvSpPr>
          <p:spPr>
            <a:xfrm>
              <a:off x="4112075" y="2063579"/>
              <a:ext cx="759212" cy="270491"/>
            </a:xfrm>
            <a:prstGeom prst="wedgeRectCallout">
              <a:avLst>
                <a:gd name="adj1" fmla="val -17359"/>
                <a:gd name="adj2" fmla="val 8011"/>
              </a:avLst>
            </a:pr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Source Sans Pro"/>
                  <a:ea typeface="Source Sans Pro"/>
                  <a:cs typeface="Source Sans Pro"/>
                  <a:sym typeface="Source Sans Pro"/>
                </a:rPr>
                <a:t>Central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Source Sans Pro"/>
                  <a:ea typeface="Source Sans Pro"/>
                  <a:cs typeface="Source Sans Pro"/>
                  <a:sym typeface="Source Sans Pro"/>
                </a:rPr>
                <a:t>SGD 485,659</a:t>
              </a:r>
            </a:p>
          </p:txBody>
        </p:sp>
        <p:sp>
          <p:nvSpPr>
            <p:cNvPr id="656" name="Google Shape;656;p27"/>
            <p:cNvSpPr/>
            <p:nvPr/>
          </p:nvSpPr>
          <p:spPr>
            <a:xfrm rot="8100000">
              <a:off x="3959458" y="2135608"/>
              <a:ext cx="126431" cy="126431"/>
            </a:xfrm>
            <a:prstGeom prst="teardrop">
              <a:avLst>
                <a:gd name="adj" fmla="val 100000"/>
              </a:avLst>
            </a:prstGeom>
            <a:solidFill>
              <a:srgbClr val="AFF000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55;p27">
              <a:extLst>
                <a:ext uri="{FF2B5EF4-FFF2-40B4-BE49-F238E27FC236}">
                  <a16:creationId xmlns:a16="http://schemas.microsoft.com/office/drawing/2014/main" id="{7617F079-CB7F-4C35-B11F-9DD28393BC0D}"/>
                </a:ext>
              </a:extLst>
            </p:cNvPr>
            <p:cNvSpPr/>
            <p:nvPr/>
          </p:nvSpPr>
          <p:spPr>
            <a:xfrm>
              <a:off x="4750802" y="1208903"/>
              <a:ext cx="759212" cy="270491"/>
            </a:xfrm>
            <a:prstGeom prst="wedgeRectCallout">
              <a:avLst>
                <a:gd name="adj1" fmla="val -17359"/>
                <a:gd name="adj2" fmla="val 8011"/>
              </a:avLst>
            </a:pr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Source Sans Pro"/>
                  <a:ea typeface="Source Sans Pro"/>
                  <a:cs typeface="Source Sans Pro"/>
                  <a:sym typeface="Source Sans Pro"/>
                </a:rPr>
                <a:t>North-East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Source Sans Pro"/>
                  <a:ea typeface="Source Sans Pro"/>
                  <a:cs typeface="Source Sans Pro"/>
                  <a:sym typeface="Source Sans Pro"/>
                </a:rPr>
                <a:t>SGD 410, 850</a:t>
              </a:r>
            </a:p>
          </p:txBody>
        </p:sp>
        <p:sp>
          <p:nvSpPr>
            <p:cNvPr id="6" name="Google Shape;656;p27">
              <a:extLst>
                <a:ext uri="{FF2B5EF4-FFF2-40B4-BE49-F238E27FC236}">
                  <a16:creationId xmlns:a16="http://schemas.microsoft.com/office/drawing/2014/main" id="{D72236E7-F7ED-453C-B42B-087FE1244449}"/>
                </a:ext>
              </a:extLst>
            </p:cNvPr>
            <p:cNvSpPr/>
            <p:nvPr/>
          </p:nvSpPr>
          <p:spPr>
            <a:xfrm rot="8100000">
              <a:off x="4598185" y="1280932"/>
              <a:ext cx="126431" cy="126431"/>
            </a:xfrm>
            <a:prstGeom prst="teardrop">
              <a:avLst>
                <a:gd name="adj" fmla="val 100000"/>
              </a:avLst>
            </a:prstGeom>
            <a:solidFill>
              <a:srgbClr val="AFF000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5;p27">
              <a:extLst>
                <a:ext uri="{FF2B5EF4-FFF2-40B4-BE49-F238E27FC236}">
                  <a16:creationId xmlns:a16="http://schemas.microsoft.com/office/drawing/2014/main" id="{1D5851D2-9789-4FF9-ABF4-6CF6DC4C0B89}"/>
                </a:ext>
              </a:extLst>
            </p:cNvPr>
            <p:cNvSpPr/>
            <p:nvPr/>
          </p:nvSpPr>
          <p:spPr>
            <a:xfrm>
              <a:off x="3933273" y="729034"/>
              <a:ext cx="759212" cy="270491"/>
            </a:xfrm>
            <a:prstGeom prst="wedgeRectCallout">
              <a:avLst>
                <a:gd name="adj1" fmla="val -17359"/>
                <a:gd name="adj2" fmla="val 8011"/>
              </a:avLst>
            </a:pr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Source Sans Pro"/>
                  <a:ea typeface="Source Sans Pro"/>
                  <a:cs typeface="Source Sans Pro"/>
                  <a:sym typeface="Source Sans Pro"/>
                </a:rPr>
                <a:t>North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Source Sans Pro"/>
                  <a:ea typeface="Source Sans Pro"/>
                  <a:cs typeface="Source Sans Pro"/>
                  <a:sym typeface="Source Sans Pro"/>
                </a:rPr>
                <a:t>SGD 351,798</a:t>
              </a:r>
            </a:p>
          </p:txBody>
        </p:sp>
        <p:sp>
          <p:nvSpPr>
            <p:cNvPr id="8" name="Google Shape;656;p27">
              <a:extLst>
                <a:ext uri="{FF2B5EF4-FFF2-40B4-BE49-F238E27FC236}">
                  <a16:creationId xmlns:a16="http://schemas.microsoft.com/office/drawing/2014/main" id="{7FC33A1C-E266-4678-BD6C-F4521B4E0B91}"/>
                </a:ext>
              </a:extLst>
            </p:cNvPr>
            <p:cNvSpPr/>
            <p:nvPr/>
          </p:nvSpPr>
          <p:spPr>
            <a:xfrm rot="8100000">
              <a:off x="3780656" y="801063"/>
              <a:ext cx="126431" cy="126431"/>
            </a:xfrm>
            <a:prstGeom prst="teardrop">
              <a:avLst>
                <a:gd name="adj" fmla="val 100000"/>
              </a:avLst>
            </a:prstGeom>
            <a:solidFill>
              <a:srgbClr val="AFF000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55;p27">
              <a:extLst>
                <a:ext uri="{FF2B5EF4-FFF2-40B4-BE49-F238E27FC236}">
                  <a16:creationId xmlns:a16="http://schemas.microsoft.com/office/drawing/2014/main" id="{65A0B559-E367-462E-9D51-29A017CE6CD1}"/>
                </a:ext>
              </a:extLst>
            </p:cNvPr>
            <p:cNvSpPr/>
            <p:nvPr/>
          </p:nvSpPr>
          <p:spPr>
            <a:xfrm>
              <a:off x="2334510" y="1928333"/>
              <a:ext cx="759212" cy="270491"/>
            </a:xfrm>
            <a:prstGeom prst="wedgeRectCallout">
              <a:avLst>
                <a:gd name="adj1" fmla="val -17359"/>
                <a:gd name="adj2" fmla="val 8011"/>
              </a:avLst>
            </a:pr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Source Sans Pro"/>
                  <a:ea typeface="Source Sans Pro"/>
                  <a:cs typeface="Source Sans Pro"/>
                  <a:sym typeface="Source Sans Pro"/>
                </a:rPr>
                <a:t>West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Source Sans Pro"/>
                  <a:ea typeface="Source Sans Pro"/>
                  <a:cs typeface="Source Sans Pro"/>
                  <a:sym typeface="Source Sans Pro"/>
                </a:rPr>
                <a:t>SGD 371,119</a:t>
              </a:r>
            </a:p>
          </p:txBody>
        </p:sp>
        <p:sp>
          <p:nvSpPr>
            <p:cNvPr id="10" name="Google Shape;656;p27">
              <a:extLst>
                <a:ext uri="{FF2B5EF4-FFF2-40B4-BE49-F238E27FC236}">
                  <a16:creationId xmlns:a16="http://schemas.microsoft.com/office/drawing/2014/main" id="{1FF25D21-E620-4B5D-B26A-EBDF38ABC462}"/>
                </a:ext>
              </a:extLst>
            </p:cNvPr>
            <p:cNvSpPr/>
            <p:nvPr/>
          </p:nvSpPr>
          <p:spPr>
            <a:xfrm rot="8100000">
              <a:off x="2181893" y="2000362"/>
              <a:ext cx="126431" cy="126431"/>
            </a:xfrm>
            <a:prstGeom prst="teardrop">
              <a:avLst>
                <a:gd name="adj" fmla="val 100000"/>
              </a:avLst>
            </a:prstGeom>
            <a:solidFill>
              <a:srgbClr val="AFF000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5;p27">
              <a:extLst>
                <a:ext uri="{FF2B5EF4-FFF2-40B4-BE49-F238E27FC236}">
                  <a16:creationId xmlns:a16="http://schemas.microsoft.com/office/drawing/2014/main" id="{F33193DE-937B-43A0-81D3-64E9B69BB522}"/>
                </a:ext>
              </a:extLst>
            </p:cNvPr>
            <p:cNvSpPr/>
            <p:nvPr/>
          </p:nvSpPr>
          <p:spPr>
            <a:xfrm>
              <a:off x="5784356" y="1942227"/>
              <a:ext cx="759212" cy="270491"/>
            </a:xfrm>
            <a:prstGeom prst="wedgeRectCallout">
              <a:avLst>
                <a:gd name="adj1" fmla="val -17359"/>
                <a:gd name="adj2" fmla="val 8011"/>
              </a:avLst>
            </a:pr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Source Sans Pro"/>
                  <a:ea typeface="Source Sans Pro"/>
                  <a:cs typeface="Source Sans Pro"/>
                  <a:sym typeface="Source Sans Pro"/>
                </a:rPr>
                <a:t>East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Source Sans Pro"/>
                  <a:ea typeface="Source Sans Pro"/>
                  <a:cs typeface="Source Sans Pro"/>
                  <a:sym typeface="Source Sans Pro"/>
                </a:rPr>
                <a:t>SGD 413,631</a:t>
              </a:r>
            </a:p>
          </p:txBody>
        </p:sp>
        <p:sp>
          <p:nvSpPr>
            <p:cNvPr id="12" name="Google Shape;656;p27">
              <a:extLst>
                <a:ext uri="{FF2B5EF4-FFF2-40B4-BE49-F238E27FC236}">
                  <a16:creationId xmlns:a16="http://schemas.microsoft.com/office/drawing/2014/main" id="{2EA4DBE1-36DB-4A05-AC04-EA21D89F5959}"/>
                </a:ext>
              </a:extLst>
            </p:cNvPr>
            <p:cNvSpPr/>
            <p:nvPr/>
          </p:nvSpPr>
          <p:spPr>
            <a:xfrm rot="8100000">
              <a:off x="5631739" y="2014256"/>
              <a:ext cx="126431" cy="126431"/>
            </a:xfrm>
            <a:prstGeom prst="teardrop">
              <a:avLst>
                <a:gd name="adj" fmla="val 100000"/>
              </a:avLst>
            </a:prstGeom>
            <a:solidFill>
              <a:srgbClr val="AFF000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661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73699" y="257199"/>
            <a:ext cx="6996600" cy="515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C78D8"/>
                </a:solidFill>
              </a:rPr>
              <a:t>Resale Price by </a:t>
            </a:r>
            <a:r>
              <a:rPr lang="en-SG" dirty="0"/>
              <a:t>Distance From </a:t>
            </a:r>
            <a:r>
              <a:rPr lang="en-SG" dirty="0" err="1"/>
              <a:t>Dhoby</a:t>
            </a:r>
            <a:r>
              <a:rPr lang="en-SG" dirty="0"/>
              <a:t> </a:t>
            </a:r>
            <a:r>
              <a:rPr lang="en-SG" dirty="0" err="1"/>
              <a:t>Ghaut</a:t>
            </a:r>
            <a:r>
              <a:rPr lang="en-SG" dirty="0"/>
              <a:t> MRT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61C6C-CAA9-4F33-97F4-48DD9AD5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115" y="1180869"/>
            <a:ext cx="4596680" cy="27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73699" y="257199"/>
            <a:ext cx="6996600" cy="515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C78D8"/>
                </a:solidFill>
              </a:rPr>
              <a:t>Resale Price by </a:t>
            </a:r>
            <a:r>
              <a:rPr lang="en-SG" dirty="0"/>
              <a:t>Flat Model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0E80B-C29C-41D5-8DCE-E7A9771D7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796" y="1271617"/>
            <a:ext cx="3824000" cy="2482516"/>
          </a:xfrm>
          <a:prstGeom prst="rect">
            <a:avLst/>
          </a:prstGeom>
        </p:spPr>
      </p:pic>
      <p:pic>
        <p:nvPicPr>
          <p:cNvPr id="1026" name="Picture 2" descr="9 stunning HDB executive maisonette homes that look like landed property,  Lifestyle News - AsiaOne">
            <a:extLst>
              <a:ext uri="{FF2B5EF4-FFF2-40B4-BE49-F238E27FC236}">
                <a16:creationId xmlns:a16="http://schemas.microsoft.com/office/drawing/2014/main" id="{CFC6C43B-D39E-4941-8C58-ED2DC97F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17" y="773043"/>
            <a:ext cx="1826928" cy="12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C564BD-1EFD-4111-8E80-1F9658F3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17" y="2879442"/>
            <a:ext cx="1826928" cy="129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ving into HDB 2-room Flexi Flat » Deenise Glitz">
            <a:extLst>
              <a:ext uri="{FF2B5EF4-FFF2-40B4-BE49-F238E27FC236}">
                <a16:creationId xmlns:a16="http://schemas.microsoft.com/office/drawing/2014/main" id="{C7C46BA3-3325-47DD-BD26-591A78B0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62" y="773043"/>
            <a:ext cx="1981287" cy="13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apter one interior 2">
            <a:extLst>
              <a:ext uri="{FF2B5EF4-FFF2-40B4-BE49-F238E27FC236}">
                <a16:creationId xmlns:a16="http://schemas.microsoft.com/office/drawing/2014/main" id="{06A8297C-E9EB-40A1-BA52-666CA5C43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61" y="2853540"/>
            <a:ext cx="1981287" cy="132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534;p21">
            <a:extLst>
              <a:ext uri="{FF2B5EF4-FFF2-40B4-BE49-F238E27FC236}">
                <a16:creationId xmlns:a16="http://schemas.microsoft.com/office/drawing/2014/main" id="{BE82777F-5C1B-4802-86B1-A297019EF104}"/>
              </a:ext>
            </a:extLst>
          </p:cNvPr>
          <p:cNvSpPr txBox="1">
            <a:spLocks/>
          </p:cNvSpPr>
          <p:nvPr/>
        </p:nvSpPr>
        <p:spPr>
          <a:xfrm>
            <a:off x="2927249" y="3666913"/>
            <a:ext cx="3289500" cy="836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SG" dirty="0"/>
              <a:t>Model A; Standard; New Generation</a:t>
            </a:r>
          </a:p>
          <a:p>
            <a:pPr algn="ctr">
              <a:spcBef>
                <a:spcPts val="600"/>
              </a:spcBef>
            </a:pPr>
            <a:r>
              <a:rPr lang="en-SG" dirty="0"/>
              <a:t>Apartment; Maisonette; Special</a:t>
            </a:r>
          </a:p>
          <a:p>
            <a:pPr algn="ctr">
              <a:spcBef>
                <a:spcPts val="600"/>
              </a:spcBef>
            </a:pPr>
            <a:endParaRPr lang="en-SG" dirty="0"/>
          </a:p>
        </p:txBody>
      </p:sp>
      <p:sp>
        <p:nvSpPr>
          <p:cNvPr id="14" name="Google Shape;532;p21">
            <a:extLst>
              <a:ext uri="{FF2B5EF4-FFF2-40B4-BE49-F238E27FC236}">
                <a16:creationId xmlns:a16="http://schemas.microsoft.com/office/drawing/2014/main" id="{09D3F52E-D494-4EBB-A24C-48260F6871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4126" y="321470"/>
            <a:ext cx="1067755" cy="451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b="1" dirty="0"/>
              <a:t>2 Room</a:t>
            </a:r>
            <a:endParaRPr b="1" dirty="0"/>
          </a:p>
        </p:txBody>
      </p:sp>
      <p:sp>
        <p:nvSpPr>
          <p:cNvPr id="15" name="Google Shape;532;p21">
            <a:extLst>
              <a:ext uri="{FF2B5EF4-FFF2-40B4-BE49-F238E27FC236}">
                <a16:creationId xmlns:a16="http://schemas.microsoft.com/office/drawing/2014/main" id="{3C306FD4-2717-47F2-964C-2CCAFA7894A5}"/>
              </a:ext>
            </a:extLst>
          </p:cNvPr>
          <p:cNvSpPr txBox="1">
            <a:spLocks/>
          </p:cNvSpPr>
          <p:nvPr/>
        </p:nvSpPr>
        <p:spPr>
          <a:xfrm>
            <a:off x="652178" y="2401966"/>
            <a:ext cx="1171650" cy="45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SG" b="1" dirty="0"/>
              <a:t>Model A</a:t>
            </a:r>
          </a:p>
        </p:txBody>
      </p:sp>
      <p:sp>
        <p:nvSpPr>
          <p:cNvPr id="3" name="Google Shape;532;p21">
            <a:extLst>
              <a:ext uri="{FF2B5EF4-FFF2-40B4-BE49-F238E27FC236}">
                <a16:creationId xmlns:a16="http://schemas.microsoft.com/office/drawing/2014/main" id="{4ED7A284-B98D-44DB-BCA4-C48A7AF10250}"/>
              </a:ext>
            </a:extLst>
          </p:cNvPr>
          <p:cNvSpPr txBox="1">
            <a:spLocks/>
          </p:cNvSpPr>
          <p:nvPr/>
        </p:nvSpPr>
        <p:spPr>
          <a:xfrm>
            <a:off x="7196756" y="289334"/>
            <a:ext cx="1360019" cy="45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SG" b="1" dirty="0"/>
              <a:t>Maisonette</a:t>
            </a:r>
          </a:p>
        </p:txBody>
      </p:sp>
      <p:sp>
        <p:nvSpPr>
          <p:cNvPr id="6" name="Google Shape;532;p21">
            <a:extLst>
              <a:ext uri="{FF2B5EF4-FFF2-40B4-BE49-F238E27FC236}">
                <a16:creationId xmlns:a16="http://schemas.microsoft.com/office/drawing/2014/main" id="{6BE57CFC-034D-405A-A8E6-A2B518BC15C0}"/>
              </a:ext>
            </a:extLst>
          </p:cNvPr>
          <p:cNvSpPr txBox="1">
            <a:spLocks/>
          </p:cNvSpPr>
          <p:nvPr/>
        </p:nvSpPr>
        <p:spPr>
          <a:xfrm>
            <a:off x="7170625" y="2401966"/>
            <a:ext cx="1360019" cy="45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SG" b="1" dirty="0"/>
              <a:t>Type S1S2</a:t>
            </a:r>
          </a:p>
        </p:txBody>
      </p:sp>
    </p:spTree>
    <p:extLst>
      <p:ext uri="{BB962C8B-B14F-4D97-AF65-F5344CB8AC3E}">
        <p14:creationId xmlns:p14="http://schemas.microsoft.com/office/powerpoint/2010/main" val="99080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build="p"/>
      <p:bldP spid="15" grpId="0"/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73699" y="257199"/>
            <a:ext cx="6996600" cy="515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C78D8"/>
                </a:solidFill>
              </a:rPr>
              <a:t>Resale Price by </a:t>
            </a:r>
            <a:r>
              <a:rPr lang="en-SG" dirty="0"/>
              <a:t>Floor Area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1AC92-D62F-4213-9EAC-9354D5D9B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92" y="1531485"/>
            <a:ext cx="3648240" cy="2375805"/>
          </a:xfrm>
          <a:prstGeom prst="rect">
            <a:avLst/>
          </a:prstGeom>
        </p:spPr>
      </p:pic>
      <p:pic>
        <p:nvPicPr>
          <p:cNvPr id="3074" name="Picture 2" descr="HDB terrace flats: What they are and where to find them - 99.co">
            <a:extLst>
              <a:ext uri="{FF2B5EF4-FFF2-40B4-BE49-F238E27FC236}">
                <a16:creationId xmlns:a16="http://schemas.microsoft.com/office/drawing/2014/main" id="{AD23E665-054A-428D-8EAA-0B28D4560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87" y="1095715"/>
            <a:ext cx="2119676" cy="11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9 Stunning HDB Executive Maisonette Homes that Look Like Landed Property in  2020 | Home, Interior design singapore, Interior design">
            <a:extLst>
              <a:ext uri="{FF2B5EF4-FFF2-40B4-BE49-F238E27FC236}">
                <a16:creationId xmlns:a16="http://schemas.microsoft.com/office/drawing/2014/main" id="{113A3ACC-D9BF-462A-AFA9-64F7D036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39" y="2606289"/>
            <a:ext cx="2119676" cy="14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827181-1E98-4720-B4B7-F0C2FFD085E0}"/>
              </a:ext>
            </a:extLst>
          </p:cNvPr>
          <p:cNvCxnSpPr>
            <a:endCxn id="3074" idx="1"/>
          </p:cNvCxnSpPr>
          <p:nvPr/>
        </p:nvCxnSpPr>
        <p:spPr>
          <a:xfrm flipV="1">
            <a:off x="4829175" y="1689666"/>
            <a:ext cx="883012" cy="39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1572F-C7CC-405D-A547-89E953356BAE}"/>
              </a:ext>
            </a:extLst>
          </p:cNvPr>
          <p:cNvCxnSpPr>
            <a:cxnSpLocks/>
            <a:endCxn id="3076" idx="1"/>
          </p:cNvCxnSpPr>
          <p:nvPr/>
        </p:nvCxnSpPr>
        <p:spPr>
          <a:xfrm>
            <a:off x="4436269" y="2283617"/>
            <a:ext cx="1273070" cy="102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5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04501" y="238709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C78D8"/>
                </a:solidFill>
              </a:rPr>
              <a:t>Resale Price by </a:t>
            </a:r>
            <a:r>
              <a:rPr lang="en-SG" dirty="0"/>
              <a:t>Flat Type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FB169-D56D-4496-BC1A-B9D1A021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7" y="1528927"/>
            <a:ext cx="4201297" cy="1905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FC7F88-7A9C-43A9-900C-AAE1E445B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818" y="1010487"/>
            <a:ext cx="3727107" cy="29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3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and Results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C78D8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rgbClr val="3C78D8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866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1047750" y="24677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Prepreration</a:t>
            </a:r>
            <a:endParaRPr lang="en-SG" dirty="0"/>
          </a:p>
        </p:txBody>
      </p:sp>
      <p:sp>
        <p:nvSpPr>
          <p:cNvPr id="532" name="Google Shape;532;p21"/>
          <p:cNvSpPr txBox="1">
            <a:spLocks noGrp="1"/>
          </p:cNvSpPr>
          <p:nvPr>
            <p:ph type="body" idx="1"/>
          </p:nvPr>
        </p:nvSpPr>
        <p:spPr>
          <a:xfrm>
            <a:off x="705900" y="1086850"/>
            <a:ext cx="2471700" cy="427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b="1" dirty="0"/>
              <a:t>Multicollinearity</a:t>
            </a:r>
            <a:endParaRPr b="1" dirty="0"/>
          </a:p>
        </p:txBody>
      </p:sp>
      <p:sp>
        <p:nvSpPr>
          <p:cNvPr id="533" name="Google Shape;533;p21"/>
          <p:cNvSpPr txBox="1">
            <a:spLocks noGrp="1"/>
          </p:cNvSpPr>
          <p:nvPr>
            <p:ph type="body" idx="2"/>
          </p:nvPr>
        </p:nvSpPr>
        <p:spPr>
          <a:xfrm>
            <a:off x="3508453" y="1086850"/>
            <a:ext cx="2978072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b="1" dirty="0"/>
              <a:t>Label Encoding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Storey Range</a:t>
            </a:r>
          </a:p>
          <a:p>
            <a:pPr marL="0" indent="0">
              <a:buNone/>
            </a:pPr>
            <a:r>
              <a:rPr lang="en" dirty="0"/>
              <a:t>Flat Type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-SG" b="1" dirty="0"/>
              <a:t>Dummy Encoding</a:t>
            </a:r>
            <a:endParaRPr lang="en" dirty="0"/>
          </a:p>
          <a:p>
            <a:pPr marL="0" indent="0">
              <a:buNone/>
            </a:pPr>
            <a:r>
              <a:rPr lang="en" dirty="0"/>
              <a:t>Flat Model (baseline – Standard)</a:t>
            </a:r>
          </a:p>
          <a:p>
            <a:pPr marL="0" indent="0">
              <a:buNone/>
            </a:pPr>
            <a:r>
              <a:rPr lang="en" dirty="0"/>
              <a:t>Region (baseline – Central)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534" name="Google Shape;534;p21"/>
          <p:cNvSpPr txBox="1">
            <a:spLocks noGrp="1"/>
          </p:cNvSpPr>
          <p:nvPr>
            <p:ph type="body" idx="3"/>
          </p:nvPr>
        </p:nvSpPr>
        <p:spPr>
          <a:xfrm>
            <a:off x="6248336" y="108685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b="1" dirty="0"/>
              <a:t>Feature Scaling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dirty="0"/>
              <a:t>Using </a:t>
            </a:r>
            <a:r>
              <a:rPr lang="en-SG" dirty="0" err="1"/>
              <a:t>StandardScaler</a:t>
            </a:r>
            <a:r>
              <a:rPr lang="en-SG" dirty="0"/>
              <a:t> from </a:t>
            </a:r>
            <a:r>
              <a:rPr lang="en-SG" dirty="0" err="1"/>
              <a:t>SKLearn</a:t>
            </a:r>
            <a:r>
              <a:rPr lang="en-SG" dirty="0"/>
              <a:t> on all continuous features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2" name="Google Shape;647;p26">
            <a:extLst>
              <a:ext uri="{FF2B5EF4-FFF2-40B4-BE49-F238E27FC236}">
                <a16:creationId xmlns:a16="http://schemas.microsoft.com/office/drawing/2014/main" id="{BE76687A-286E-4F43-80C9-EB28ECD08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0613570"/>
              </p:ext>
            </p:extLst>
          </p:nvPr>
        </p:nvGraphicFramePr>
        <p:xfrm>
          <a:off x="210445" y="1572075"/>
          <a:ext cx="2773569" cy="2814175"/>
        </p:xfrm>
        <a:graphic>
          <a:graphicData uri="http://schemas.openxmlformats.org/drawingml/2006/table">
            <a:tbl>
              <a:tblPr>
                <a:noFill/>
                <a:tableStyleId>{FA6588D2-B35E-4B34-9E92-A0B94202C9A3}</a:tableStyleId>
              </a:tblPr>
              <a:tblGrid>
                <a:gridCol w="120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8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Features</a:t>
                      </a:r>
                      <a:endParaRPr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VIF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Before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VIF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After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64"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Lease Commence Date</a:t>
                      </a:r>
                      <a:endParaRPr lang="en-SG" sz="800" dirty="0">
                        <a:effectLst/>
                      </a:endParaRP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44562</a:t>
                      </a:r>
                      <a:endParaRPr lang="en-SG" sz="200" dirty="0">
                        <a:effectLst/>
                      </a:endParaRP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53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64"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Year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44064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065100"/>
                  </a:ext>
                </a:extLst>
              </a:tr>
              <a:tr h="461464"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Floor Area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20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19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64"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Nearest Hawker Distance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11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64"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Nearest Park Distance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59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1047750" y="24677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Prepreration — Outlier Detection</a:t>
            </a:r>
            <a:endParaRPr lang="en-SG" dirty="0"/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41722C-7511-4A13-B5F5-D98347D7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7" y="1742719"/>
            <a:ext cx="2425624" cy="16611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BFDDED-8917-4DD8-BB30-0FCC5B80C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80" y="1742720"/>
            <a:ext cx="2446475" cy="16611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9673DF-2673-49D2-8294-99867FDD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99" y="1742719"/>
            <a:ext cx="2498602" cy="1661101"/>
          </a:xfrm>
          <a:prstGeom prst="rect">
            <a:avLst/>
          </a:prstGeom>
        </p:spPr>
      </p:pic>
      <p:sp>
        <p:nvSpPr>
          <p:cNvPr id="26" name="Google Shape;532;p21">
            <a:extLst>
              <a:ext uri="{FF2B5EF4-FFF2-40B4-BE49-F238E27FC236}">
                <a16:creationId xmlns:a16="http://schemas.microsoft.com/office/drawing/2014/main" id="{8A8E0A50-466E-4A09-9A8B-096E7A6A77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5831" y="1211433"/>
            <a:ext cx="1256487" cy="465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1200" b="1" dirty="0"/>
              <a:t>Cook’s Distance</a:t>
            </a:r>
            <a:endParaRPr sz="1200" b="1" dirty="0"/>
          </a:p>
        </p:txBody>
      </p:sp>
      <p:sp>
        <p:nvSpPr>
          <p:cNvPr id="27" name="Google Shape;532;p21">
            <a:extLst>
              <a:ext uri="{FF2B5EF4-FFF2-40B4-BE49-F238E27FC236}">
                <a16:creationId xmlns:a16="http://schemas.microsoft.com/office/drawing/2014/main" id="{9DD9C984-57F8-4DBD-9F07-7C61B92EE155}"/>
              </a:ext>
            </a:extLst>
          </p:cNvPr>
          <p:cNvSpPr txBox="1">
            <a:spLocks/>
          </p:cNvSpPr>
          <p:nvPr/>
        </p:nvSpPr>
        <p:spPr>
          <a:xfrm>
            <a:off x="3739909" y="1211432"/>
            <a:ext cx="1752315" cy="46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SG" sz="1200" b="1" dirty="0"/>
              <a:t>Before outlier removal</a:t>
            </a:r>
          </a:p>
        </p:txBody>
      </p:sp>
      <p:sp>
        <p:nvSpPr>
          <p:cNvPr id="21" name="Google Shape;532;p21">
            <a:extLst>
              <a:ext uri="{FF2B5EF4-FFF2-40B4-BE49-F238E27FC236}">
                <a16:creationId xmlns:a16="http://schemas.microsoft.com/office/drawing/2014/main" id="{4788AE9B-4EED-4BCE-A011-45E872E6D32E}"/>
              </a:ext>
            </a:extLst>
          </p:cNvPr>
          <p:cNvSpPr txBox="1">
            <a:spLocks/>
          </p:cNvSpPr>
          <p:nvPr/>
        </p:nvSpPr>
        <p:spPr>
          <a:xfrm>
            <a:off x="6782855" y="1211432"/>
            <a:ext cx="1752315" cy="46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SG" sz="1200" b="1" dirty="0"/>
              <a:t>After outlier removal</a:t>
            </a:r>
          </a:p>
        </p:txBody>
      </p:sp>
    </p:spTree>
    <p:extLst>
      <p:ext uri="{BB962C8B-B14F-4D97-AF65-F5344CB8AC3E}">
        <p14:creationId xmlns:p14="http://schemas.microsoft.com/office/powerpoint/2010/main" val="12742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1047750" y="136119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</a:t>
            </a:r>
            <a:endParaRPr lang="en-SG" dirty="0"/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369D1-A901-459A-90D5-3E775BAA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59" y="2257872"/>
            <a:ext cx="3072826" cy="1927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D1664-59E3-440D-AD34-C51D5E967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834" y="1089437"/>
            <a:ext cx="3940988" cy="3288934"/>
          </a:xfrm>
          <a:prstGeom prst="rect">
            <a:avLst/>
          </a:prstGeom>
        </p:spPr>
      </p:pic>
      <p:sp>
        <p:nvSpPr>
          <p:cNvPr id="6" name="Google Shape;533;p21">
            <a:extLst>
              <a:ext uri="{FF2B5EF4-FFF2-40B4-BE49-F238E27FC236}">
                <a16:creationId xmlns:a16="http://schemas.microsoft.com/office/drawing/2014/main" id="{A88657AC-85F2-42DB-BB57-368DFB596213}"/>
              </a:ext>
            </a:extLst>
          </p:cNvPr>
          <p:cNvSpPr txBox="1">
            <a:spLocks/>
          </p:cNvSpPr>
          <p:nvPr/>
        </p:nvSpPr>
        <p:spPr>
          <a:xfrm>
            <a:off x="938178" y="793956"/>
            <a:ext cx="2978072" cy="114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/>
            <a:r>
              <a:rPr lang="en-SG" dirty="0"/>
              <a:t>OLS Regression</a:t>
            </a:r>
          </a:p>
          <a:p>
            <a:pPr marL="285750" indent="-285750"/>
            <a:r>
              <a:rPr lang="en-SG" dirty="0"/>
              <a:t>23 Features</a:t>
            </a:r>
          </a:p>
          <a:p>
            <a:pPr marL="285750" indent="-285750"/>
            <a:r>
              <a:rPr lang="en-SG" dirty="0" err="1"/>
              <a:t>Statsmodels</a:t>
            </a:r>
            <a:r>
              <a:rPr lang="en-SG" dirty="0"/>
              <a:t> package</a:t>
            </a:r>
          </a:p>
          <a:p>
            <a:pPr marL="0" indent="0">
              <a:buFont typeface="Source Sans Pro"/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624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545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>
              <a:solidFill>
                <a:srgbClr val="3C78D8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075850" y="1273474"/>
            <a:ext cx="6996600" cy="2707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SG" dirty="0"/>
              <a:t>HDB Resale Prices Dataset</a:t>
            </a: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SG" dirty="0"/>
              <a:t>Other Data Sources / Feature Engineering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SG" dirty="0"/>
              <a:t>Exploratory Data Analysis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SG" dirty="0"/>
              <a:t>Models and Results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SG" dirty="0"/>
              <a:t>Drivers of Resale Price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5676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1047750" y="107543"/>
            <a:ext cx="6996600" cy="5943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lang="en-SG" dirty="0"/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00DCB-33ED-4C24-AB18-1D9199EE2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756675" y="851919"/>
            <a:ext cx="2609245" cy="1660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B6B941-67D0-45D3-933B-42938CA0C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2791619" y="2663751"/>
            <a:ext cx="2609246" cy="1660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01354-F9FC-46D2-9367-1CD4DA488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9" t="5063"/>
          <a:stretch/>
        </p:blipFill>
        <p:spPr>
          <a:xfrm>
            <a:off x="5628591" y="1240555"/>
            <a:ext cx="2955610" cy="2846393"/>
          </a:xfrm>
          <a:prstGeom prst="rect">
            <a:avLst/>
          </a:prstGeom>
        </p:spPr>
      </p:pic>
      <p:sp>
        <p:nvSpPr>
          <p:cNvPr id="7" name="Google Shape;532;p21">
            <a:extLst>
              <a:ext uri="{FF2B5EF4-FFF2-40B4-BE49-F238E27FC236}">
                <a16:creationId xmlns:a16="http://schemas.microsoft.com/office/drawing/2014/main" id="{DFE42773-52F3-4AF3-BB9B-D1376BDEEF8A}"/>
              </a:ext>
            </a:extLst>
          </p:cNvPr>
          <p:cNvSpPr txBox="1">
            <a:spLocks/>
          </p:cNvSpPr>
          <p:nvPr/>
        </p:nvSpPr>
        <p:spPr>
          <a:xfrm>
            <a:off x="6285463" y="823583"/>
            <a:ext cx="2675181" cy="46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SG" sz="1200" b="1" dirty="0"/>
              <a:t>Random Forest Feature Importance</a:t>
            </a:r>
          </a:p>
        </p:txBody>
      </p:sp>
      <p:sp>
        <p:nvSpPr>
          <p:cNvPr id="8" name="Google Shape;533;p21">
            <a:extLst>
              <a:ext uri="{FF2B5EF4-FFF2-40B4-BE49-F238E27FC236}">
                <a16:creationId xmlns:a16="http://schemas.microsoft.com/office/drawing/2014/main" id="{6AE99D51-C6C1-49FC-95E2-5C5D4EB09DA2}"/>
              </a:ext>
            </a:extLst>
          </p:cNvPr>
          <p:cNvSpPr txBox="1">
            <a:spLocks/>
          </p:cNvSpPr>
          <p:nvPr/>
        </p:nvSpPr>
        <p:spPr>
          <a:xfrm>
            <a:off x="31663" y="993147"/>
            <a:ext cx="2978072" cy="223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/>
            <a:r>
              <a:rPr lang="en-SG" sz="1400" dirty="0"/>
              <a:t>Random Forest Regression</a:t>
            </a:r>
          </a:p>
          <a:p>
            <a:pPr marL="285750" indent="-285750"/>
            <a:r>
              <a:rPr lang="en-SG" sz="1400" dirty="0"/>
              <a:t>26 Features</a:t>
            </a:r>
          </a:p>
          <a:p>
            <a:pPr marL="285750" indent="-285750"/>
            <a:r>
              <a:rPr lang="en-SG" sz="1400" dirty="0" err="1"/>
              <a:t>SKLearn</a:t>
            </a:r>
            <a:r>
              <a:rPr lang="en-SG" sz="1400" dirty="0"/>
              <a:t> package</a:t>
            </a:r>
          </a:p>
          <a:p>
            <a:pPr marL="285750" indent="-285750"/>
            <a:r>
              <a:rPr lang="en-SG" sz="1400" dirty="0"/>
              <a:t>Train Test — 9:1</a:t>
            </a:r>
          </a:p>
          <a:p>
            <a:pPr marL="285750" indent="-285750"/>
            <a:r>
              <a:rPr lang="en-SG" sz="1400" dirty="0"/>
              <a:t>Out-Of-Bag  (R</a:t>
            </a:r>
            <a:r>
              <a:rPr lang="en-SG" sz="1400" baseline="30000" dirty="0"/>
              <a:t>2</a:t>
            </a:r>
            <a:r>
              <a:rPr lang="en-SG" sz="1400" dirty="0"/>
              <a:t>: 0.957)</a:t>
            </a:r>
          </a:p>
          <a:p>
            <a:pPr marL="285750" indent="-285750"/>
            <a:r>
              <a:rPr lang="en-SG" sz="1400" dirty="0"/>
              <a:t>Grid Search Cross Validation</a:t>
            </a:r>
          </a:p>
          <a:p>
            <a:pPr marL="0" indent="0">
              <a:buNone/>
            </a:pPr>
            <a:r>
              <a:rPr lang="en-SG" sz="1400" dirty="0"/>
              <a:t>         (R</a:t>
            </a:r>
            <a:r>
              <a:rPr lang="en-SG" sz="1400" baseline="30000" dirty="0"/>
              <a:t>2</a:t>
            </a:r>
            <a:r>
              <a:rPr lang="en-SG" sz="1400" dirty="0"/>
              <a:t>: 0.961)</a:t>
            </a:r>
          </a:p>
          <a:p>
            <a:pPr marL="0" indent="0">
              <a:buFont typeface="Source Sans Pro"/>
              <a:buNone/>
            </a:pP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1496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-17301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SHAP Values</a:t>
            </a:r>
            <a:endParaRPr dirty="0"/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2FBBB-B4A3-4A72-95B9-CF0F739FE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7" y="983391"/>
            <a:ext cx="8357225" cy="819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652EC-EC04-456C-91CC-81B37F03A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94" y="2182491"/>
            <a:ext cx="8750612" cy="823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22ADF-ED22-4675-B30D-0666CCA62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94" y="3480992"/>
            <a:ext cx="8750612" cy="869857"/>
          </a:xfrm>
          <a:prstGeom prst="rect">
            <a:avLst/>
          </a:prstGeom>
        </p:spPr>
      </p:pic>
      <p:sp>
        <p:nvSpPr>
          <p:cNvPr id="13" name="Google Shape;524;p20">
            <a:extLst>
              <a:ext uri="{FF2B5EF4-FFF2-40B4-BE49-F238E27FC236}">
                <a16:creationId xmlns:a16="http://schemas.microsoft.com/office/drawing/2014/main" id="{BC44ACA0-E19E-43C6-B86C-28845F160432}"/>
              </a:ext>
            </a:extLst>
          </p:cNvPr>
          <p:cNvSpPr txBox="1">
            <a:spLocks/>
          </p:cNvSpPr>
          <p:nvPr/>
        </p:nvSpPr>
        <p:spPr>
          <a:xfrm>
            <a:off x="3525011" y="603627"/>
            <a:ext cx="2093975" cy="37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SG" sz="1100" dirty="0">
                <a:solidFill>
                  <a:srgbClr val="3C78D8"/>
                </a:solidFill>
              </a:rPr>
              <a:t>Predicted </a:t>
            </a:r>
            <a:r>
              <a:rPr lang="en-SG" sz="1100" dirty="0">
                <a:solidFill>
                  <a:srgbClr val="00CEF6"/>
                </a:solidFill>
              </a:rPr>
              <a:t>Low</a:t>
            </a:r>
            <a:r>
              <a:rPr lang="en-SG" sz="1100" dirty="0">
                <a:solidFill>
                  <a:srgbClr val="3C78D8"/>
                </a:solidFill>
              </a:rPr>
              <a:t> Resale Price</a:t>
            </a:r>
            <a:endParaRPr lang="en-SG" sz="1100" dirty="0"/>
          </a:p>
        </p:txBody>
      </p:sp>
      <p:sp>
        <p:nvSpPr>
          <p:cNvPr id="8" name="Google Shape;524;p20">
            <a:extLst>
              <a:ext uri="{FF2B5EF4-FFF2-40B4-BE49-F238E27FC236}">
                <a16:creationId xmlns:a16="http://schemas.microsoft.com/office/drawing/2014/main" id="{C5A6E3E6-AA16-4D58-A298-56F36EEF967E}"/>
              </a:ext>
            </a:extLst>
          </p:cNvPr>
          <p:cNvSpPr txBox="1">
            <a:spLocks/>
          </p:cNvSpPr>
          <p:nvPr/>
        </p:nvSpPr>
        <p:spPr>
          <a:xfrm>
            <a:off x="3525011" y="1850342"/>
            <a:ext cx="2093975" cy="37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SG" sz="1100" dirty="0">
                <a:solidFill>
                  <a:srgbClr val="3C78D8"/>
                </a:solidFill>
              </a:rPr>
              <a:t>Predicted </a:t>
            </a:r>
            <a:r>
              <a:rPr lang="en-SG" sz="1100" dirty="0">
                <a:solidFill>
                  <a:srgbClr val="00CEF6"/>
                </a:solidFill>
              </a:rPr>
              <a:t>Medium</a:t>
            </a:r>
            <a:r>
              <a:rPr lang="en-SG" sz="1100" dirty="0">
                <a:solidFill>
                  <a:srgbClr val="3C78D8"/>
                </a:solidFill>
              </a:rPr>
              <a:t> Resale Price</a:t>
            </a:r>
            <a:endParaRPr lang="en-SG" sz="1100" dirty="0"/>
          </a:p>
        </p:txBody>
      </p:sp>
      <p:sp>
        <p:nvSpPr>
          <p:cNvPr id="9" name="Google Shape;524;p20">
            <a:extLst>
              <a:ext uri="{FF2B5EF4-FFF2-40B4-BE49-F238E27FC236}">
                <a16:creationId xmlns:a16="http://schemas.microsoft.com/office/drawing/2014/main" id="{1890E5A5-373C-4FAE-A0A2-2291E6E19A67}"/>
              </a:ext>
            </a:extLst>
          </p:cNvPr>
          <p:cNvSpPr txBox="1">
            <a:spLocks/>
          </p:cNvSpPr>
          <p:nvPr/>
        </p:nvSpPr>
        <p:spPr>
          <a:xfrm>
            <a:off x="3525011" y="3195524"/>
            <a:ext cx="2093975" cy="37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SG" sz="1100" dirty="0">
                <a:solidFill>
                  <a:srgbClr val="3C78D8"/>
                </a:solidFill>
              </a:rPr>
              <a:t>Predicted </a:t>
            </a:r>
            <a:r>
              <a:rPr lang="en-SG" sz="1100" dirty="0">
                <a:solidFill>
                  <a:srgbClr val="00CEF6"/>
                </a:solidFill>
              </a:rPr>
              <a:t>High</a:t>
            </a:r>
            <a:r>
              <a:rPr lang="en-SG" sz="1100" dirty="0">
                <a:solidFill>
                  <a:srgbClr val="3C78D8"/>
                </a:solidFill>
              </a:rPr>
              <a:t> Resale Price</a:t>
            </a:r>
            <a:endParaRPr lang="en-SG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1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95" name="Google Shape;695;p31"/>
          <p:cNvSpPr txBox="1">
            <a:spLocks noGrp="1"/>
          </p:cNvSpPr>
          <p:nvPr>
            <p:ph type="body" idx="1"/>
          </p:nvPr>
        </p:nvSpPr>
        <p:spPr>
          <a:xfrm>
            <a:off x="3867468" y="1052143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1100" b="1" dirty="0"/>
              <a:t>2 Models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Linear &amp; Non-linear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R</a:t>
            </a:r>
            <a:r>
              <a:rPr lang="en" sz="1100" baseline="30000" dirty="0"/>
              <a:t>2 </a:t>
            </a:r>
            <a:r>
              <a:rPr lang="en" sz="1100" dirty="0"/>
              <a:t>&gt;= 0.9 </a:t>
            </a:r>
            <a:endParaRPr lang="en" sz="1100" baseline="30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~ $20,000 MAE</a:t>
            </a:r>
            <a:endParaRPr sz="1100" dirty="0"/>
          </a:p>
        </p:txBody>
      </p:sp>
      <p:sp>
        <p:nvSpPr>
          <p:cNvPr id="697" name="Google Shape;697;p31"/>
          <p:cNvSpPr txBox="1">
            <a:spLocks noGrp="1"/>
          </p:cNvSpPr>
          <p:nvPr>
            <p:ph type="body" idx="3"/>
          </p:nvPr>
        </p:nvSpPr>
        <p:spPr>
          <a:xfrm>
            <a:off x="6859043" y="2958959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Location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1100" dirty="0"/>
              <a:t>Region — Central Area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1100" dirty="0"/>
              <a:t>Distance from </a:t>
            </a:r>
            <a:r>
              <a:rPr lang="en-SG" sz="1100" dirty="0" err="1"/>
              <a:t>Dhoby</a:t>
            </a:r>
            <a:r>
              <a:rPr lang="en-SG" sz="1100" dirty="0"/>
              <a:t> </a:t>
            </a:r>
            <a:r>
              <a:rPr lang="en-SG" sz="1100" dirty="0" err="1"/>
              <a:t>Ghaut</a:t>
            </a:r>
            <a:endParaRPr lang="en-SG"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1100" dirty="0"/>
              <a:t>Distance from Hawker </a:t>
            </a:r>
            <a:r>
              <a:rPr lang="en-SG" sz="1100" dirty="0" err="1"/>
              <a:t>Centers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98" name="Google Shape;698;p31"/>
          <p:cNvSpPr txBox="1">
            <a:spLocks noGrp="1"/>
          </p:cNvSpPr>
          <p:nvPr>
            <p:ph type="body" idx="1"/>
          </p:nvPr>
        </p:nvSpPr>
        <p:spPr>
          <a:xfrm>
            <a:off x="3842067" y="2958959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Lease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Lease commencement date that starts more recently fetch higher resale prices</a:t>
            </a:r>
            <a:endParaRPr sz="11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body" idx="2"/>
          </p:nvPr>
        </p:nvSpPr>
        <p:spPr>
          <a:xfrm>
            <a:off x="928573" y="2958959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1100" b="1" dirty="0"/>
              <a:t>Flat Features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Floor Area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Number of Rooms</a:t>
            </a:r>
            <a:endParaRPr sz="1100" dirty="0"/>
          </a:p>
        </p:txBody>
      </p:sp>
      <p:sp>
        <p:nvSpPr>
          <p:cNvPr id="700" name="Google Shape;700;p31"/>
          <p:cNvSpPr txBox="1">
            <a:spLocks noGrp="1"/>
          </p:cNvSpPr>
          <p:nvPr>
            <p:ph type="body" idx="3"/>
          </p:nvPr>
        </p:nvSpPr>
        <p:spPr>
          <a:xfrm>
            <a:off x="6930450" y="1033918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Other Factors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1100" dirty="0"/>
              <a:t>Number of BTOs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1100" dirty="0"/>
              <a:t>Government Policies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1100" dirty="0"/>
              <a:t>Condition of House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722" name="Google Shape;722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41" name="Google Shape;970;p40">
            <a:extLst>
              <a:ext uri="{FF2B5EF4-FFF2-40B4-BE49-F238E27FC236}">
                <a16:creationId xmlns:a16="http://schemas.microsoft.com/office/drawing/2014/main" id="{34D5DDEA-5710-4A85-BEAE-873D77FEF4A6}"/>
              </a:ext>
            </a:extLst>
          </p:cNvPr>
          <p:cNvGrpSpPr/>
          <p:nvPr/>
        </p:nvGrpSpPr>
        <p:grpSpPr>
          <a:xfrm>
            <a:off x="3280719" y="1180088"/>
            <a:ext cx="549445" cy="436530"/>
            <a:chOff x="3936375" y="3703750"/>
            <a:chExt cx="453050" cy="332175"/>
          </a:xfrm>
        </p:grpSpPr>
        <p:sp>
          <p:nvSpPr>
            <p:cNvPr id="42" name="Google Shape;971;p40">
              <a:extLst>
                <a:ext uri="{FF2B5EF4-FFF2-40B4-BE49-F238E27FC236}">
                  <a16:creationId xmlns:a16="http://schemas.microsoft.com/office/drawing/2014/main" id="{C2C89AAC-79B8-46AA-B795-D65C1F84B0B9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2;p40">
              <a:extLst>
                <a:ext uri="{FF2B5EF4-FFF2-40B4-BE49-F238E27FC236}">
                  <a16:creationId xmlns:a16="http://schemas.microsoft.com/office/drawing/2014/main" id="{77DB6DFE-78DA-4A08-A8C9-C1A000A0910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973;p40">
              <a:extLst>
                <a:ext uri="{FF2B5EF4-FFF2-40B4-BE49-F238E27FC236}">
                  <a16:creationId xmlns:a16="http://schemas.microsoft.com/office/drawing/2014/main" id="{22E453EC-E9FB-4455-8E1E-DA698C85BABF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E65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4;p40">
              <a:extLst>
                <a:ext uri="{FF2B5EF4-FFF2-40B4-BE49-F238E27FC236}">
                  <a16:creationId xmlns:a16="http://schemas.microsoft.com/office/drawing/2014/main" id="{3ED7E41F-6CA0-431C-9BC7-68B156E2B2FF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975;p40">
              <a:extLst>
                <a:ext uri="{FF2B5EF4-FFF2-40B4-BE49-F238E27FC236}">
                  <a16:creationId xmlns:a16="http://schemas.microsoft.com/office/drawing/2014/main" id="{FCDE9804-B644-49A0-8E75-C49B8EB02A8C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5;p40">
            <a:extLst>
              <a:ext uri="{FF2B5EF4-FFF2-40B4-BE49-F238E27FC236}">
                <a16:creationId xmlns:a16="http://schemas.microsoft.com/office/drawing/2014/main" id="{60340218-7B7F-447F-9BE2-E83813EE1891}"/>
              </a:ext>
            </a:extLst>
          </p:cNvPr>
          <p:cNvGrpSpPr/>
          <p:nvPr/>
        </p:nvGrpSpPr>
        <p:grpSpPr>
          <a:xfrm>
            <a:off x="6407791" y="3090573"/>
            <a:ext cx="479912" cy="464283"/>
            <a:chOff x="5241175" y="4959100"/>
            <a:chExt cx="539775" cy="517775"/>
          </a:xfrm>
        </p:grpSpPr>
        <p:sp>
          <p:nvSpPr>
            <p:cNvPr id="50" name="Google Shape;1046;p40">
              <a:extLst>
                <a:ext uri="{FF2B5EF4-FFF2-40B4-BE49-F238E27FC236}">
                  <a16:creationId xmlns:a16="http://schemas.microsoft.com/office/drawing/2014/main" id="{10638B73-B982-436E-A36D-1AD145140D8E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E65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047;p40">
              <a:extLst>
                <a:ext uri="{FF2B5EF4-FFF2-40B4-BE49-F238E27FC236}">
                  <a16:creationId xmlns:a16="http://schemas.microsoft.com/office/drawing/2014/main" id="{1DA44E8F-B47E-4220-AB00-2C1732231F5B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8;p40">
              <a:extLst>
                <a:ext uri="{FF2B5EF4-FFF2-40B4-BE49-F238E27FC236}">
                  <a16:creationId xmlns:a16="http://schemas.microsoft.com/office/drawing/2014/main" id="{70EE1605-10F0-458B-A2ED-E3188A85F09E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9;p40">
              <a:extLst>
                <a:ext uri="{FF2B5EF4-FFF2-40B4-BE49-F238E27FC236}">
                  <a16:creationId xmlns:a16="http://schemas.microsoft.com/office/drawing/2014/main" id="{7ECA244F-82C7-4227-B6B8-F91C369732A5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0;p40">
              <a:extLst>
                <a:ext uri="{FF2B5EF4-FFF2-40B4-BE49-F238E27FC236}">
                  <a16:creationId xmlns:a16="http://schemas.microsoft.com/office/drawing/2014/main" id="{FB49B47C-FB2A-49FE-AB40-626EE4C7BB3D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7E6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1;p40">
              <a:extLst>
                <a:ext uri="{FF2B5EF4-FFF2-40B4-BE49-F238E27FC236}">
                  <a16:creationId xmlns:a16="http://schemas.microsoft.com/office/drawing/2014/main" id="{905A1C18-00AA-4909-8240-F6F219A960C1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813;p40">
            <a:extLst>
              <a:ext uri="{FF2B5EF4-FFF2-40B4-BE49-F238E27FC236}">
                <a16:creationId xmlns:a16="http://schemas.microsoft.com/office/drawing/2014/main" id="{381BC8DB-5E2F-4A09-B0A3-A3A64BB8E7F4}"/>
              </a:ext>
            </a:extLst>
          </p:cNvPr>
          <p:cNvGrpSpPr/>
          <p:nvPr/>
        </p:nvGrpSpPr>
        <p:grpSpPr>
          <a:xfrm>
            <a:off x="3304096" y="3069688"/>
            <a:ext cx="434407" cy="436530"/>
            <a:chOff x="5983625" y="301625"/>
            <a:chExt cx="403000" cy="395050"/>
          </a:xfrm>
        </p:grpSpPr>
        <p:sp>
          <p:nvSpPr>
            <p:cNvPr id="57" name="Google Shape;814;p40">
              <a:extLst>
                <a:ext uri="{FF2B5EF4-FFF2-40B4-BE49-F238E27FC236}">
                  <a16:creationId xmlns:a16="http://schemas.microsoft.com/office/drawing/2014/main" id="{B2132B5C-81E1-4DDC-90FB-D6D2E5A5ED49}"/>
                </a:ext>
              </a:extLst>
            </p:cNvPr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5;p40">
              <a:extLst>
                <a:ext uri="{FF2B5EF4-FFF2-40B4-BE49-F238E27FC236}">
                  <a16:creationId xmlns:a16="http://schemas.microsoft.com/office/drawing/2014/main" id="{6069243C-0510-48F2-B529-03D124943539}"/>
                </a:ext>
              </a:extLst>
            </p:cNvPr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6;p40">
              <a:extLst>
                <a:ext uri="{FF2B5EF4-FFF2-40B4-BE49-F238E27FC236}">
                  <a16:creationId xmlns:a16="http://schemas.microsoft.com/office/drawing/2014/main" id="{80C49597-5A6C-4FE2-B31E-41C80BD15F72}"/>
                </a:ext>
              </a:extLst>
            </p:cNvPr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7;p40">
              <a:extLst>
                <a:ext uri="{FF2B5EF4-FFF2-40B4-BE49-F238E27FC236}">
                  <a16:creationId xmlns:a16="http://schemas.microsoft.com/office/drawing/2014/main" id="{2172B7FD-3ED4-42F3-A67A-DF755EF8BF14}"/>
                </a:ext>
              </a:extLst>
            </p:cNvPr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8;p40">
              <a:extLst>
                <a:ext uri="{FF2B5EF4-FFF2-40B4-BE49-F238E27FC236}">
                  <a16:creationId xmlns:a16="http://schemas.microsoft.com/office/drawing/2014/main" id="{8295B4A1-10B7-4BB8-8983-7978EC456016}"/>
                </a:ext>
              </a:extLst>
            </p:cNvPr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E65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19;p40">
              <a:extLst>
                <a:ext uri="{FF2B5EF4-FFF2-40B4-BE49-F238E27FC236}">
                  <a16:creationId xmlns:a16="http://schemas.microsoft.com/office/drawing/2014/main" id="{5F25D4C5-47D0-4B89-BCA7-8B042274F48D}"/>
                </a:ext>
              </a:extLst>
            </p:cNvPr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20;p40">
              <a:extLst>
                <a:ext uri="{FF2B5EF4-FFF2-40B4-BE49-F238E27FC236}">
                  <a16:creationId xmlns:a16="http://schemas.microsoft.com/office/drawing/2014/main" id="{E5763589-1998-4682-8771-FFE2BB8CB130}"/>
                </a:ext>
              </a:extLst>
            </p:cNvPr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21;p40">
              <a:extLst>
                <a:ext uri="{FF2B5EF4-FFF2-40B4-BE49-F238E27FC236}">
                  <a16:creationId xmlns:a16="http://schemas.microsoft.com/office/drawing/2014/main" id="{D24E217F-169C-45E4-A050-A068DBEC937D}"/>
                </a:ext>
              </a:extLst>
            </p:cNvPr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7E6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22;p40">
              <a:extLst>
                <a:ext uri="{FF2B5EF4-FFF2-40B4-BE49-F238E27FC236}">
                  <a16:creationId xmlns:a16="http://schemas.microsoft.com/office/drawing/2014/main" id="{85D57678-B65A-47A3-BBC5-46D114079143}"/>
                </a:ext>
              </a:extLst>
            </p:cNvPr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7E6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23;p40">
              <a:extLst>
                <a:ext uri="{FF2B5EF4-FFF2-40B4-BE49-F238E27FC236}">
                  <a16:creationId xmlns:a16="http://schemas.microsoft.com/office/drawing/2014/main" id="{96481ED9-3549-4FDA-9172-E889463FF4D3}"/>
                </a:ext>
              </a:extLst>
            </p:cNvPr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E65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24;p40">
              <a:extLst>
                <a:ext uri="{FF2B5EF4-FFF2-40B4-BE49-F238E27FC236}">
                  <a16:creationId xmlns:a16="http://schemas.microsoft.com/office/drawing/2014/main" id="{8F7C66C6-BB7E-41AB-BB92-A8CABF5C6261}"/>
                </a:ext>
              </a:extLst>
            </p:cNvPr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25;p40">
              <a:extLst>
                <a:ext uri="{FF2B5EF4-FFF2-40B4-BE49-F238E27FC236}">
                  <a16:creationId xmlns:a16="http://schemas.microsoft.com/office/drawing/2014/main" id="{5D45A18C-3329-4FFB-8352-F0A18118D50A}"/>
                </a:ext>
              </a:extLst>
            </p:cNvPr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26;p40">
              <a:extLst>
                <a:ext uri="{FF2B5EF4-FFF2-40B4-BE49-F238E27FC236}">
                  <a16:creationId xmlns:a16="http://schemas.microsoft.com/office/drawing/2014/main" id="{2619D412-C317-4DE6-97B5-23ECAB08E361}"/>
                </a:ext>
              </a:extLst>
            </p:cNvPr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27;p40">
              <a:extLst>
                <a:ext uri="{FF2B5EF4-FFF2-40B4-BE49-F238E27FC236}">
                  <a16:creationId xmlns:a16="http://schemas.microsoft.com/office/drawing/2014/main" id="{607F2F81-42D6-4A9A-8E06-CD63817DF588}"/>
                </a:ext>
              </a:extLst>
            </p:cNvPr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7E6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28;p40">
              <a:extLst>
                <a:ext uri="{FF2B5EF4-FFF2-40B4-BE49-F238E27FC236}">
                  <a16:creationId xmlns:a16="http://schemas.microsoft.com/office/drawing/2014/main" id="{D0377728-A268-4D5F-B14F-C786D866E753}"/>
                </a:ext>
              </a:extLst>
            </p:cNvPr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29;p40">
              <a:extLst>
                <a:ext uri="{FF2B5EF4-FFF2-40B4-BE49-F238E27FC236}">
                  <a16:creationId xmlns:a16="http://schemas.microsoft.com/office/drawing/2014/main" id="{10E51681-9046-4621-8336-5C862AA69A5B}"/>
                </a:ext>
              </a:extLst>
            </p:cNvPr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30;p40">
              <a:extLst>
                <a:ext uri="{FF2B5EF4-FFF2-40B4-BE49-F238E27FC236}">
                  <a16:creationId xmlns:a16="http://schemas.microsoft.com/office/drawing/2014/main" id="{196775A9-88B8-4DAF-9768-A3F761D8228B}"/>
                </a:ext>
              </a:extLst>
            </p:cNvPr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E65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31;p40">
              <a:extLst>
                <a:ext uri="{FF2B5EF4-FFF2-40B4-BE49-F238E27FC236}">
                  <a16:creationId xmlns:a16="http://schemas.microsoft.com/office/drawing/2014/main" id="{BC3DD7BE-5F71-46E9-8B88-CABA84B6FB4D}"/>
                </a:ext>
              </a:extLst>
            </p:cNvPr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E65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32;p40">
              <a:extLst>
                <a:ext uri="{FF2B5EF4-FFF2-40B4-BE49-F238E27FC236}">
                  <a16:creationId xmlns:a16="http://schemas.microsoft.com/office/drawing/2014/main" id="{D251EE39-4794-4263-B830-322F98F2B358}"/>
                </a:ext>
              </a:extLst>
            </p:cNvPr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33;p40">
              <a:extLst>
                <a:ext uri="{FF2B5EF4-FFF2-40B4-BE49-F238E27FC236}">
                  <a16:creationId xmlns:a16="http://schemas.microsoft.com/office/drawing/2014/main" id="{58D76B86-E695-4FE6-85F8-8D136C5C1DC6}"/>
                </a:ext>
              </a:extLst>
            </p:cNvPr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7E6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12;p40">
            <a:extLst>
              <a:ext uri="{FF2B5EF4-FFF2-40B4-BE49-F238E27FC236}">
                <a16:creationId xmlns:a16="http://schemas.microsoft.com/office/drawing/2014/main" id="{6158F889-7960-4A3E-BFAF-DE5B3AD9A4B6}"/>
              </a:ext>
            </a:extLst>
          </p:cNvPr>
          <p:cNvSpPr/>
          <p:nvPr/>
        </p:nvSpPr>
        <p:spPr>
          <a:xfrm>
            <a:off x="455504" y="3127037"/>
            <a:ext cx="472488" cy="416309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79" name="Google Shape;1355;p41">
            <a:extLst>
              <a:ext uri="{FF2B5EF4-FFF2-40B4-BE49-F238E27FC236}">
                <a16:creationId xmlns:a16="http://schemas.microsoft.com/office/drawing/2014/main" id="{3433A8B8-67C9-4F41-B3F3-C42AF5467AC2}"/>
              </a:ext>
            </a:extLst>
          </p:cNvPr>
          <p:cNvGrpSpPr/>
          <p:nvPr/>
        </p:nvGrpSpPr>
        <p:grpSpPr>
          <a:xfrm>
            <a:off x="6415373" y="1201996"/>
            <a:ext cx="445768" cy="445697"/>
            <a:chOff x="1674084" y="3214987"/>
            <a:chExt cx="720142" cy="720027"/>
          </a:xfrm>
        </p:grpSpPr>
        <p:sp>
          <p:nvSpPr>
            <p:cNvPr id="80" name="Google Shape;1356;p41">
              <a:extLst>
                <a:ext uri="{FF2B5EF4-FFF2-40B4-BE49-F238E27FC236}">
                  <a16:creationId xmlns:a16="http://schemas.microsoft.com/office/drawing/2014/main" id="{F581DDF4-2D00-4E85-9459-73B0CCC4A3C4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357;p41">
              <a:extLst>
                <a:ext uri="{FF2B5EF4-FFF2-40B4-BE49-F238E27FC236}">
                  <a16:creationId xmlns:a16="http://schemas.microsoft.com/office/drawing/2014/main" id="{9FE1C94D-EC5B-4B9D-84B5-5712068276F0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358;p41">
              <a:extLst>
                <a:ext uri="{FF2B5EF4-FFF2-40B4-BE49-F238E27FC236}">
                  <a16:creationId xmlns:a16="http://schemas.microsoft.com/office/drawing/2014/main" id="{23C2767D-032D-4AF8-AA2E-7F002CDFA820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359;p41">
              <a:extLst>
                <a:ext uri="{FF2B5EF4-FFF2-40B4-BE49-F238E27FC236}">
                  <a16:creationId xmlns:a16="http://schemas.microsoft.com/office/drawing/2014/main" id="{93434821-4155-44E8-B9D1-69F549006D1D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360;p41">
              <a:extLst>
                <a:ext uri="{FF2B5EF4-FFF2-40B4-BE49-F238E27FC236}">
                  <a16:creationId xmlns:a16="http://schemas.microsoft.com/office/drawing/2014/main" id="{F65B39B4-49B8-4986-A83D-AF8960552A46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361;p41">
              <a:extLst>
                <a:ext uri="{FF2B5EF4-FFF2-40B4-BE49-F238E27FC236}">
                  <a16:creationId xmlns:a16="http://schemas.microsoft.com/office/drawing/2014/main" id="{967840F4-682A-406E-B79E-9731EBCE6F86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362;p41">
              <a:extLst>
                <a:ext uri="{FF2B5EF4-FFF2-40B4-BE49-F238E27FC236}">
                  <a16:creationId xmlns:a16="http://schemas.microsoft.com/office/drawing/2014/main" id="{10A7773F-64E9-459F-B922-61EB5A109694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363;p41">
              <a:extLst>
                <a:ext uri="{FF2B5EF4-FFF2-40B4-BE49-F238E27FC236}">
                  <a16:creationId xmlns:a16="http://schemas.microsoft.com/office/drawing/2014/main" id="{D69C158E-871B-4AEB-9B9B-18C937F1558D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364;p41">
              <a:extLst>
                <a:ext uri="{FF2B5EF4-FFF2-40B4-BE49-F238E27FC236}">
                  <a16:creationId xmlns:a16="http://schemas.microsoft.com/office/drawing/2014/main" id="{48F647C4-2909-4DA8-97A6-5D547948915C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365;p41">
              <a:extLst>
                <a:ext uri="{FF2B5EF4-FFF2-40B4-BE49-F238E27FC236}">
                  <a16:creationId xmlns:a16="http://schemas.microsoft.com/office/drawing/2014/main" id="{D1A8B801-6F60-4A4F-91E5-786CBF8F6EA6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366;p41">
              <a:extLst>
                <a:ext uri="{FF2B5EF4-FFF2-40B4-BE49-F238E27FC236}">
                  <a16:creationId xmlns:a16="http://schemas.microsoft.com/office/drawing/2014/main" id="{C955AD30-0516-4CD2-8B4E-1459453CE7CD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367;p41">
              <a:extLst>
                <a:ext uri="{FF2B5EF4-FFF2-40B4-BE49-F238E27FC236}">
                  <a16:creationId xmlns:a16="http://schemas.microsoft.com/office/drawing/2014/main" id="{1C5AB36E-D325-4C11-A09E-7F65CC626684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696;p31">
            <a:extLst>
              <a:ext uri="{FF2B5EF4-FFF2-40B4-BE49-F238E27FC236}">
                <a16:creationId xmlns:a16="http://schemas.microsoft.com/office/drawing/2014/main" id="{2DD7E8C7-EF03-4B32-9CC8-E34149D96510}"/>
              </a:ext>
            </a:extLst>
          </p:cNvPr>
          <p:cNvSpPr txBox="1">
            <a:spLocks/>
          </p:cNvSpPr>
          <p:nvPr/>
        </p:nvSpPr>
        <p:spPr>
          <a:xfrm>
            <a:off x="1105628" y="1069270"/>
            <a:ext cx="1854986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SG" sz="1100" b="1" dirty="0"/>
              <a:t>Resale Price</a:t>
            </a:r>
          </a:p>
          <a:p>
            <a:pPr marL="0" indent="0">
              <a:buNone/>
            </a:pPr>
            <a:r>
              <a:rPr lang="en" sz="1100" dirty="0"/>
              <a:t>Increasing trend</a:t>
            </a:r>
          </a:p>
          <a:p>
            <a:pPr marL="0" indent="0">
              <a:buNone/>
            </a:pPr>
            <a:r>
              <a:rPr lang="en" sz="1100" dirty="0"/>
              <a:t>Focusing on past 5 years</a:t>
            </a:r>
          </a:p>
          <a:p>
            <a:pPr marL="0" indent="0">
              <a:buNone/>
            </a:pPr>
            <a:r>
              <a:rPr lang="en" sz="1100" dirty="0"/>
              <a:t>Better able to look at drivers</a:t>
            </a:r>
          </a:p>
          <a:p>
            <a:pPr marL="0" indent="0">
              <a:buNone/>
            </a:pPr>
            <a:endParaRPr lang="en" sz="1100" baseline="30000" dirty="0"/>
          </a:p>
          <a:p>
            <a:pPr marL="0" indent="0">
              <a:buFont typeface="Source Sans Pro"/>
              <a:buNone/>
            </a:pPr>
            <a:endParaRPr lang="en-SG" sz="1100" b="1" dirty="0"/>
          </a:p>
        </p:txBody>
      </p:sp>
      <p:grpSp>
        <p:nvGrpSpPr>
          <p:cNvPr id="96" name="Google Shape;976;p40">
            <a:extLst>
              <a:ext uri="{FF2B5EF4-FFF2-40B4-BE49-F238E27FC236}">
                <a16:creationId xmlns:a16="http://schemas.microsoft.com/office/drawing/2014/main" id="{9916584F-979C-4B12-8467-52D799485DC0}"/>
              </a:ext>
            </a:extLst>
          </p:cNvPr>
          <p:cNvGrpSpPr/>
          <p:nvPr/>
        </p:nvGrpSpPr>
        <p:grpSpPr>
          <a:xfrm>
            <a:off x="459670" y="1181275"/>
            <a:ext cx="549001" cy="388406"/>
            <a:chOff x="4610450" y="3703750"/>
            <a:chExt cx="453050" cy="332175"/>
          </a:xfrm>
        </p:grpSpPr>
        <p:sp>
          <p:nvSpPr>
            <p:cNvPr id="97" name="Google Shape;977;p40">
              <a:extLst>
                <a:ext uri="{FF2B5EF4-FFF2-40B4-BE49-F238E27FC236}">
                  <a16:creationId xmlns:a16="http://schemas.microsoft.com/office/drawing/2014/main" id="{19CA1A23-8C34-4F82-8CA3-E89F94304EB4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78;p40">
              <a:extLst>
                <a:ext uri="{FF2B5EF4-FFF2-40B4-BE49-F238E27FC236}">
                  <a16:creationId xmlns:a16="http://schemas.microsoft.com/office/drawing/2014/main" id="{ECB1C23B-26F3-4FFE-A138-3007EA666857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E65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54187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 uiExpand="1" build="p"/>
      <p:bldP spid="697" grpId="0" uiExpand="1" build="p"/>
      <p:bldP spid="698" grpId="0" uiExpand="1" build="p"/>
      <p:bldP spid="699" grpId="0" uiExpand="1" build="p"/>
      <p:bldP spid="700" grpId="0" uiExpand="1" build="p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HDB Resale Prices Dataset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the Data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rgbClr val="3C78D8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4175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1047750" y="24677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HDB Resale Prices Dataset</a:t>
            </a:r>
            <a:endParaRPr lang="en-SG" dirty="0"/>
          </a:p>
        </p:txBody>
      </p:sp>
      <p:sp>
        <p:nvSpPr>
          <p:cNvPr id="532" name="Google Shape;532;p21"/>
          <p:cNvSpPr txBox="1">
            <a:spLocks noGrp="1"/>
          </p:cNvSpPr>
          <p:nvPr>
            <p:ph type="body" idx="1"/>
          </p:nvPr>
        </p:nvSpPr>
        <p:spPr>
          <a:xfrm>
            <a:off x="705900" y="108685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b="1" dirty="0"/>
              <a:t>5 Datasets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1990 to Sep 2020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Monthly Transactions</a:t>
            </a:r>
            <a:endParaRPr dirty="0"/>
          </a:p>
        </p:txBody>
      </p:sp>
      <p:sp>
        <p:nvSpPr>
          <p:cNvPr id="533" name="Google Shape;533;p21"/>
          <p:cNvSpPr txBox="1">
            <a:spLocks noGrp="1"/>
          </p:cNvSpPr>
          <p:nvPr>
            <p:ph type="body" idx="2"/>
          </p:nvPr>
        </p:nvSpPr>
        <p:spPr>
          <a:xfrm>
            <a:off x="3380325" y="108685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Flat Features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Town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Street Name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Block Number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Storey Range</a:t>
            </a:r>
          </a:p>
          <a:p>
            <a:pPr marL="0" indent="0">
              <a:buNone/>
            </a:pPr>
            <a:r>
              <a:rPr lang="en" dirty="0"/>
              <a:t>Flat Model</a:t>
            </a:r>
          </a:p>
          <a:p>
            <a:pPr marL="0" indent="0">
              <a:buNone/>
            </a:pPr>
            <a:r>
              <a:rPr lang="en" dirty="0"/>
              <a:t>Flat Type </a:t>
            </a:r>
          </a:p>
          <a:p>
            <a:pPr marL="0" indent="0">
              <a:buNone/>
            </a:pPr>
            <a:r>
              <a:rPr lang="en" dirty="0"/>
              <a:t>Floor Area</a:t>
            </a:r>
          </a:p>
          <a:p>
            <a:pPr marL="0" indent="0">
              <a:buNone/>
            </a:pPr>
            <a:r>
              <a:rPr lang="en" dirty="0"/>
              <a:t>Lease Commence Date</a:t>
            </a:r>
          </a:p>
          <a:p>
            <a:pPr marL="0" indent="0">
              <a:buNone/>
            </a:pPr>
            <a:r>
              <a:rPr lang="en" dirty="0"/>
              <a:t>Remaining Lease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534" name="Google Shape;534;p21"/>
          <p:cNvSpPr txBox="1">
            <a:spLocks noGrp="1"/>
          </p:cNvSpPr>
          <p:nvPr>
            <p:ph type="body" idx="3"/>
          </p:nvPr>
        </p:nvSpPr>
        <p:spPr>
          <a:xfrm>
            <a:off x="5902350" y="108685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Resale Price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dirty="0"/>
              <a:t>Nominal Price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678;p29">
            <a:extLst>
              <a:ext uri="{FF2B5EF4-FFF2-40B4-BE49-F238E27FC236}">
                <a16:creationId xmlns:a16="http://schemas.microsoft.com/office/drawing/2014/main" id="{275FA27C-B687-4999-9613-62B459D7E23C}"/>
              </a:ext>
            </a:extLst>
          </p:cNvPr>
          <p:cNvSpPr txBox="1">
            <a:spLocks/>
          </p:cNvSpPr>
          <p:nvPr/>
        </p:nvSpPr>
        <p:spPr>
          <a:xfrm>
            <a:off x="524113" y="2369787"/>
            <a:ext cx="2716750" cy="30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SG" dirty="0"/>
              <a:t>826,581 </a:t>
            </a:r>
            <a:r>
              <a:rPr lang="en-SG" dirty="0">
                <a:solidFill>
                  <a:srgbClr val="3C78D8"/>
                </a:solidFill>
              </a:rPr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25178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2685563" y="406492"/>
            <a:ext cx="4252038" cy="416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C78D8"/>
                </a:solidFill>
              </a:rPr>
              <a:t>Median</a:t>
            </a:r>
            <a:r>
              <a:rPr lang="en" sz="1600" dirty="0"/>
              <a:t> HDB Resale Prices Over the Years</a:t>
            </a:r>
            <a:endParaRPr sz="1600"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BDDAD-109D-4EB2-98D7-779E03420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24"/>
          <a:stretch/>
        </p:blipFill>
        <p:spPr>
          <a:xfrm>
            <a:off x="587120" y="1225425"/>
            <a:ext cx="7656592" cy="2174828"/>
          </a:xfrm>
          <a:prstGeom prst="rect">
            <a:avLst/>
          </a:prstGeom>
        </p:spPr>
      </p:pic>
      <p:sp>
        <p:nvSpPr>
          <p:cNvPr id="12" name="Google Shape;524;p20">
            <a:extLst>
              <a:ext uri="{FF2B5EF4-FFF2-40B4-BE49-F238E27FC236}">
                <a16:creationId xmlns:a16="http://schemas.microsoft.com/office/drawing/2014/main" id="{3DFD4314-8100-407E-9716-0F4E921972CA}"/>
              </a:ext>
            </a:extLst>
          </p:cNvPr>
          <p:cNvSpPr txBox="1">
            <a:spLocks/>
          </p:cNvSpPr>
          <p:nvPr/>
        </p:nvSpPr>
        <p:spPr>
          <a:xfrm>
            <a:off x="1445319" y="937341"/>
            <a:ext cx="2451915" cy="28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SG" sz="1200" dirty="0">
                <a:solidFill>
                  <a:srgbClr val="3C78D8"/>
                </a:solidFill>
              </a:rPr>
              <a:t>Unadjusted</a:t>
            </a:r>
            <a:r>
              <a:rPr lang="en-SG" sz="1200" dirty="0"/>
              <a:t> </a:t>
            </a:r>
            <a:r>
              <a:rPr lang="en-SG" sz="1200" dirty="0">
                <a:solidFill>
                  <a:srgbClr val="28324A"/>
                </a:solidFill>
              </a:rPr>
              <a:t>for Inflation</a:t>
            </a:r>
          </a:p>
        </p:txBody>
      </p:sp>
      <p:sp>
        <p:nvSpPr>
          <p:cNvPr id="8" name="Google Shape;524;p20">
            <a:extLst>
              <a:ext uri="{FF2B5EF4-FFF2-40B4-BE49-F238E27FC236}">
                <a16:creationId xmlns:a16="http://schemas.microsoft.com/office/drawing/2014/main" id="{A03638CA-DDD5-4C3D-83A4-3CB51780AE9E}"/>
              </a:ext>
            </a:extLst>
          </p:cNvPr>
          <p:cNvSpPr txBox="1">
            <a:spLocks/>
          </p:cNvSpPr>
          <p:nvPr/>
        </p:nvSpPr>
        <p:spPr>
          <a:xfrm>
            <a:off x="5352190" y="937341"/>
            <a:ext cx="2451915" cy="28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SG" sz="1200" dirty="0">
                <a:solidFill>
                  <a:srgbClr val="3C78D8"/>
                </a:solidFill>
              </a:rPr>
              <a:t>Adjusted</a:t>
            </a:r>
            <a:r>
              <a:rPr lang="en-SG" sz="1200" dirty="0"/>
              <a:t> </a:t>
            </a:r>
            <a:r>
              <a:rPr lang="en-SG" sz="1200" dirty="0">
                <a:solidFill>
                  <a:srgbClr val="28324A"/>
                </a:solidFill>
              </a:rPr>
              <a:t>for Inflation to 2019 SGD</a:t>
            </a:r>
          </a:p>
        </p:txBody>
      </p:sp>
      <p:sp>
        <p:nvSpPr>
          <p:cNvPr id="15" name="Google Shape;500;p18">
            <a:extLst>
              <a:ext uri="{FF2B5EF4-FFF2-40B4-BE49-F238E27FC236}">
                <a16:creationId xmlns:a16="http://schemas.microsoft.com/office/drawing/2014/main" id="{EC6CAAB4-1E2B-4875-A8B9-8910A90A09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709" y="3514237"/>
            <a:ext cx="7471857" cy="1383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SG" dirty="0"/>
              <a:t>Adjust using Consumer Price Index for Housing and Utilities </a:t>
            </a:r>
            <a:r>
              <a:rPr lang="en-SG" sz="1000" dirty="0"/>
              <a:t>(singstat.gov.sg)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574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Data Sources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C78D8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rgbClr val="3C78D8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35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189279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>
              <a:solidFill>
                <a:srgbClr val="3C78D8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075850" y="1000203"/>
            <a:ext cx="6996600" cy="3064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SG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SG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ames of amenities were downloaded/scraped from </a:t>
            </a:r>
            <a:r>
              <a:rPr lang="en-SG" b="0" i="0" dirty="0">
                <a:solidFill>
                  <a:srgbClr val="3C78D8"/>
                </a:solidFill>
                <a:effectLst/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Data.gov.sg</a:t>
            </a:r>
            <a:r>
              <a:rPr lang="en-SG" b="0" i="0" dirty="0">
                <a:solidFill>
                  <a:srgbClr val="3C78D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SG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SG" b="0" i="0" dirty="0">
                <a:solidFill>
                  <a:srgbClr val="3C78D8"/>
                </a:solidFill>
                <a:effectLst/>
                <a:latin typeface="Consolas" panose="020B0609020204030204" pitchFamily="49" charset="0"/>
              </a:rPr>
              <a:t>Wikipedia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SG" dirty="0"/>
              <a:t>Get coordinates using </a:t>
            </a:r>
            <a:r>
              <a:rPr lang="en-SG" dirty="0">
                <a:solidFill>
                  <a:srgbClr val="3C78D8"/>
                </a:solidFill>
              </a:rPr>
              <a:t>OneMap.sg </a:t>
            </a:r>
            <a:r>
              <a:rPr lang="en-SG" dirty="0"/>
              <a:t>API</a:t>
            </a: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SG" dirty="0"/>
              <a:t>Use </a:t>
            </a:r>
            <a:r>
              <a:rPr lang="en-SG" dirty="0" err="1">
                <a:solidFill>
                  <a:srgbClr val="3C78D8"/>
                </a:solidFill>
              </a:rPr>
              <a:t>geopy</a:t>
            </a:r>
            <a:r>
              <a:rPr lang="en-SG" dirty="0"/>
              <a:t> package to get distance between 2 locations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SG" dirty="0"/>
              <a:t>Compute </a:t>
            </a:r>
            <a:r>
              <a:rPr lang="en-SG" dirty="0">
                <a:solidFill>
                  <a:srgbClr val="3C78D8"/>
                </a:solidFill>
              </a:rPr>
              <a:t>nearest distance</a:t>
            </a:r>
            <a:r>
              <a:rPr lang="en-SG" dirty="0"/>
              <a:t> to each amenity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SG" dirty="0"/>
              <a:t>Compute </a:t>
            </a:r>
            <a:r>
              <a:rPr lang="en-SG" dirty="0">
                <a:solidFill>
                  <a:srgbClr val="3C78D8"/>
                </a:solidFill>
              </a:rPr>
              <a:t>number of amenities</a:t>
            </a:r>
            <a:r>
              <a:rPr lang="en-SG" dirty="0"/>
              <a:t> in 2km radius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32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6"/>
          <p:cNvSpPr txBox="1">
            <a:spLocks noGrp="1"/>
          </p:cNvSpPr>
          <p:nvPr>
            <p:ph type="title"/>
          </p:nvPr>
        </p:nvSpPr>
        <p:spPr>
          <a:xfrm>
            <a:off x="925419" y="102784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C78D8"/>
                </a:solidFill>
              </a:rPr>
              <a:t>Nearest Amenities</a:t>
            </a:r>
            <a:r>
              <a:rPr lang="en" dirty="0"/>
              <a:t> Distance </a:t>
            </a:r>
            <a:r>
              <a:rPr lang="en" dirty="0">
                <a:solidFill>
                  <a:srgbClr val="3C78D8"/>
                </a:solidFill>
              </a:rPr>
              <a:t>&amp; </a:t>
            </a:r>
            <a:r>
              <a:rPr lang="en" dirty="0"/>
              <a:t>Number</a:t>
            </a:r>
            <a:r>
              <a:rPr lang="en" dirty="0">
                <a:solidFill>
                  <a:srgbClr val="3C78D8"/>
                </a:solidFill>
              </a:rPr>
              <a:t> in 2km Radius</a:t>
            </a:r>
            <a:endParaRPr dirty="0"/>
          </a:p>
        </p:txBody>
      </p:sp>
      <p:graphicFrame>
        <p:nvGraphicFramePr>
          <p:cNvPr id="647" name="Google Shape;647;p26"/>
          <p:cNvGraphicFramePr/>
          <p:nvPr>
            <p:extLst>
              <p:ext uri="{D42A27DB-BD31-4B8C-83A1-F6EECF244321}">
                <p14:modId xmlns:p14="http://schemas.microsoft.com/office/powerpoint/2010/main" val="3680371266"/>
              </p:ext>
            </p:extLst>
          </p:nvPr>
        </p:nvGraphicFramePr>
        <p:xfrm>
          <a:off x="156978" y="960414"/>
          <a:ext cx="8807849" cy="3160561"/>
        </p:xfrm>
        <a:graphic>
          <a:graphicData uri="http://schemas.openxmlformats.org/drawingml/2006/table">
            <a:tbl>
              <a:tblPr>
                <a:noFill/>
                <a:tableStyleId>{FA6588D2-B35E-4B34-9E92-A0B94202C9A3}</a:tableStyleId>
              </a:tblPr>
              <a:tblGrid>
                <a:gridCol w="1202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190">
                  <a:extLst>
                    <a:ext uri="{9D8B030D-6E8A-4147-A177-3AD203B41FA5}">
                      <a16:colId xmlns:a16="http://schemas.microsoft.com/office/drawing/2014/main" val="2710903143"/>
                    </a:ext>
                  </a:extLst>
                </a:gridCol>
                <a:gridCol w="729048">
                  <a:extLst>
                    <a:ext uri="{9D8B030D-6E8A-4147-A177-3AD203B41FA5}">
                      <a16:colId xmlns:a16="http://schemas.microsoft.com/office/drawing/2014/main" val="2095722518"/>
                    </a:ext>
                  </a:extLst>
                </a:gridCol>
                <a:gridCol w="747584">
                  <a:extLst>
                    <a:ext uri="{9D8B030D-6E8A-4147-A177-3AD203B41FA5}">
                      <a16:colId xmlns:a16="http://schemas.microsoft.com/office/drawing/2014/main" val="3824225848"/>
                    </a:ext>
                  </a:extLst>
                </a:gridCol>
                <a:gridCol w="747584">
                  <a:extLst>
                    <a:ext uri="{9D8B030D-6E8A-4147-A177-3AD203B41FA5}">
                      <a16:colId xmlns:a16="http://schemas.microsoft.com/office/drawing/2014/main" val="889213846"/>
                    </a:ext>
                  </a:extLst>
                </a:gridCol>
                <a:gridCol w="908221">
                  <a:extLst>
                    <a:ext uri="{9D8B030D-6E8A-4147-A177-3AD203B41FA5}">
                      <a16:colId xmlns:a16="http://schemas.microsoft.com/office/drawing/2014/main" val="1072495332"/>
                    </a:ext>
                  </a:extLst>
                </a:gridCol>
                <a:gridCol w="747584">
                  <a:extLst>
                    <a:ext uri="{9D8B030D-6E8A-4147-A177-3AD203B41FA5}">
                      <a16:colId xmlns:a16="http://schemas.microsoft.com/office/drawing/2014/main" val="3523163040"/>
                    </a:ext>
                  </a:extLst>
                </a:gridCol>
                <a:gridCol w="716692">
                  <a:extLst>
                    <a:ext uri="{9D8B030D-6E8A-4147-A177-3AD203B41FA5}">
                      <a16:colId xmlns:a16="http://schemas.microsoft.com/office/drawing/2014/main" val="3839530447"/>
                    </a:ext>
                  </a:extLst>
                </a:gridCol>
              </a:tblGrid>
              <a:tr h="6808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Flat</a:t>
                      </a:r>
                      <a:endParaRPr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Nearest Primary School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Nearest School Distance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 School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Nearest Hawker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Nearest Hawker Distance</a:t>
                      </a: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Nearest Mall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Nearest Mall Distance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Nearest MRT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Nearest MRT Distance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Distance From </a:t>
                      </a:r>
                      <a:r>
                        <a:rPr lang="en-SG" sz="1100" b="1" dirty="0" err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Dhoby</a:t>
                      </a:r>
                      <a:endParaRPr lang="en-SG"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917"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481 SEMBAWANG DR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Canberra Primary School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0.23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7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Chong Pang Market &amp; Food Centre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2.75</a:t>
                      </a:r>
                      <a:endParaRPr lang="en-SG" sz="800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Sun Plaza</a:t>
                      </a:r>
                      <a:endParaRPr lang="en-SG" sz="800"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0.71</a:t>
                      </a:r>
                      <a:endParaRPr sz="800"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>
                          <a:effectLst/>
                        </a:rPr>
                        <a:t>SEMBAWANG MRT STATION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0.70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17.32</a:t>
                      </a:r>
                      <a:endParaRPr sz="800"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917"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3A UPP BOON KENG RD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Bendemeer Primary School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1.21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North Bridge Road Market &amp; Food Centre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1.25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 err="1">
                          <a:effectLst/>
                        </a:rPr>
                        <a:t>Aperia</a:t>
                      </a:r>
                      <a:endParaRPr lang="en-SG" sz="800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1.02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KALLANG MRT STATION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0.28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3.41</a:t>
                      </a:r>
                      <a:endParaRPr sz="800"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917"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126 SERANGOON NTH AVE 1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>
                          <a:effectLst/>
                        </a:rPr>
                        <a:t>Zhonghua Primary School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0.69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Chomp </a:t>
                      </a:r>
                      <a:r>
                        <a:rPr lang="en-SG" sz="800" dirty="0" err="1">
                          <a:effectLst/>
                        </a:rPr>
                        <a:t>Chomp</a:t>
                      </a:r>
                      <a:r>
                        <a:rPr lang="en-SG" sz="800" dirty="0">
                          <a:effectLst/>
                        </a:rPr>
                        <a:t> Food Centre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0.62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 err="1">
                          <a:effectLst/>
                        </a:rPr>
                        <a:t>Hougang</a:t>
                      </a:r>
                      <a:r>
                        <a:rPr lang="en-SG" sz="800" dirty="0">
                          <a:effectLst/>
                        </a:rPr>
                        <a:t> 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1.35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KOVAN MRT STATION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1.60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7.95</a:t>
                      </a:r>
                      <a:endParaRPr sz="800"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917"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536 UPP CROSS ST</a:t>
                      </a:r>
                    </a:p>
                  </a:txBody>
                  <a:tcPr anchor="ctr">
                    <a:lnL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Cantonment Primary School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1.22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>
                          <a:effectLst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>
                          <a:effectLst/>
                        </a:rPr>
                        <a:t>Market Street Food Centre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0.04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People's Park Centre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0.20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CHINATOWN MRT STATION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800" dirty="0">
                          <a:effectLst/>
                        </a:rPr>
                        <a:t>0.13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1.58</a:t>
                      </a:r>
                      <a:endParaRPr sz="800"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C78D8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595200"/>
                  </a:ext>
                </a:extLst>
              </a:tr>
            </a:tbl>
          </a:graphicData>
        </a:graphic>
      </p:graphicFrame>
      <p:sp>
        <p:nvSpPr>
          <p:cNvPr id="648" name="Google Shape;648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276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Each Feature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C78D8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rgbClr val="3C78D8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893790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468BC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623</Words>
  <Application>Microsoft Office PowerPoint</Application>
  <PresentationFormat>On-screen Show (16:9)</PresentationFormat>
  <Paragraphs>226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Source Sans Pro</vt:lpstr>
      <vt:lpstr>Consolas</vt:lpstr>
      <vt:lpstr>Arial</vt:lpstr>
      <vt:lpstr>Oswald</vt:lpstr>
      <vt:lpstr>Quince template</vt:lpstr>
      <vt:lpstr>Drivers of HDB Resale Price</vt:lpstr>
      <vt:lpstr>Contents</vt:lpstr>
      <vt:lpstr>HDB Resale Prices Dataset</vt:lpstr>
      <vt:lpstr>HDB Resale Prices Dataset</vt:lpstr>
      <vt:lpstr>Median HDB Resale Prices Over the Years</vt:lpstr>
      <vt:lpstr>Other Data Sources</vt:lpstr>
      <vt:lpstr>Process</vt:lpstr>
      <vt:lpstr>Nearest Amenities Distance &amp; Number in 2km Radius</vt:lpstr>
      <vt:lpstr>Exploratory Data Analysis</vt:lpstr>
      <vt:lpstr>Resale Price by Town</vt:lpstr>
      <vt:lpstr>PowerPoint Presentation</vt:lpstr>
      <vt:lpstr>Resale Price by Distance From Dhoby Ghaut MRT</vt:lpstr>
      <vt:lpstr>Resale Price by Flat Model</vt:lpstr>
      <vt:lpstr>Resale Price by Floor Area</vt:lpstr>
      <vt:lpstr>Resale Price by Flat Type</vt:lpstr>
      <vt:lpstr>Model and Results</vt:lpstr>
      <vt:lpstr>Data Prepreration</vt:lpstr>
      <vt:lpstr>Data Prepreration — Outlier Detection</vt:lpstr>
      <vt:lpstr>Linear Regression</vt:lpstr>
      <vt:lpstr>Random Forest</vt:lpstr>
      <vt:lpstr>SHAP Values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Drivers of HDB Resale Price</dc:title>
  <dc:creator>Lau Te Yang</dc:creator>
  <cp:lastModifiedBy>Lau Te Yang</cp:lastModifiedBy>
  <cp:revision>21</cp:revision>
  <dcterms:modified xsi:type="dcterms:W3CDTF">2020-11-13T05:53:38Z</dcterms:modified>
</cp:coreProperties>
</file>